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drawings/drawing1.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5197" r:id="rId1"/>
    <p:sldMasterId id="2147485265" r:id="rId2"/>
  </p:sldMasterIdLst>
  <p:notesMasterIdLst>
    <p:notesMasterId r:id="rId20"/>
  </p:notesMasterIdLst>
  <p:handoutMasterIdLst>
    <p:handoutMasterId r:id="rId21"/>
  </p:handoutMasterIdLst>
  <p:sldIdLst>
    <p:sldId id="256" r:id="rId3"/>
    <p:sldId id="264" r:id="rId4"/>
    <p:sldId id="284" r:id="rId5"/>
    <p:sldId id="274" r:id="rId6"/>
    <p:sldId id="275" r:id="rId7"/>
    <p:sldId id="276" r:id="rId8"/>
    <p:sldId id="278" r:id="rId9"/>
    <p:sldId id="279" r:id="rId10"/>
    <p:sldId id="280" r:id="rId11"/>
    <p:sldId id="281" r:id="rId12"/>
    <p:sldId id="282" r:id="rId13"/>
    <p:sldId id="290" r:id="rId14"/>
    <p:sldId id="285" r:id="rId15"/>
    <p:sldId id="289" r:id="rId16"/>
    <p:sldId id="288" r:id="rId17"/>
    <p:sldId id="291" r:id="rId18"/>
    <p:sldId id="287" r:id="rId19"/>
  </p:sldIdLst>
  <p:sldSz cx="9144000" cy="6858000" type="screen4x3"/>
  <p:notesSz cx="7010400" cy="9236075"/>
  <p:defaultTextStyle>
    <a:defPPr>
      <a:defRPr lang="en-US"/>
    </a:defPPr>
    <a:lvl1pPr algn="l" rtl="0" fontAlgn="base">
      <a:spcBef>
        <a:spcPct val="0"/>
      </a:spcBef>
      <a:spcAft>
        <a:spcPct val="0"/>
      </a:spcAft>
      <a:defRPr sz="1600" b="1" kern="1200">
        <a:solidFill>
          <a:schemeClr val="tx1"/>
        </a:solidFill>
        <a:latin typeface="Trebuchet MS" pitchFamily="34" charset="0"/>
        <a:ea typeface="MS PGothic" pitchFamily="34" charset="-128"/>
        <a:cs typeface="+mn-cs"/>
      </a:defRPr>
    </a:lvl1pPr>
    <a:lvl2pPr marL="457200" algn="l" rtl="0" fontAlgn="base">
      <a:spcBef>
        <a:spcPct val="0"/>
      </a:spcBef>
      <a:spcAft>
        <a:spcPct val="0"/>
      </a:spcAft>
      <a:defRPr sz="1600" b="1" kern="1200">
        <a:solidFill>
          <a:schemeClr val="tx1"/>
        </a:solidFill>
        <a:latin typeface="Trebuchet MS" pitchFamily="34" charset="0"/>
        <a:ea typeface="MS PGothic" pitchFamily="34" charset="-128"/>
        <a:cs typeface="+mn-cs"/>
      </a:defRPr>
    </a:lvl2pPr>
    <a:lvl3pPr marL="914400" algn="l" rtl="0" fontAlgn="base">
      <a:spcBef>
        <a:spcPct val="0"/>
      </a:spcBef>
      <a:spcAft>
        <a:spcPct val="0"/>
      </a:spcAft>
      <a:defRPr sz="1600" b="1" kern="1200">
        <a:solidFill>
          <a:schemeClr val="tx1"/>
        </a:solidFill>
        <a:latin typeface="Trebuchet MS" pitchFamily="34" charset="0"/>
        <a:ea typeface="MS PGothic" pitchFamily="34" charset="-128"/>
        <a:cs typeface="+mn-cs"/>
      </a:defRPr>
    </a:lvl3pPr>
    <a:lvl4pPr marL="1371600" algn="l" rtl="0" fontAlgn="base">
      <a:spcBef>
        <a:spcPct val="0"/>
      </a:spcBef>
      <a:spcAft>
        <a:spcPct val="0"/>
      </a:spcAft>
      <a:defRPr sz="1600" b="1" kern="1200">
        <a:solidFill>
          <a:schemeClr val="tx1"/>
        </a:solidFill>
        <a:latin typeface="Trebuchet MS" pitchFamily="34" charset="0"/>
        <a:ea typeface="MS PGothic" pitchFamily="34" charset="-128"/>
        <a:cs typeface="+mn-cs"/>
      </a:defRPr>
    </a:lvl4pPr>
    <a:lvl5pPr marL="1828800" algn="l" rtl="0" fontAlgn="base">
      <a:spcBef>
        <a:spcPct val="0"/>
      </a:spcBef>
      <a:spcAft>
        <a:spcPct val="0"/>
      </a:spcAft>
      <a:defRPr sz="1600" b="1" kern="1200">
        <a:solidFill>
          <a:schemeClr val="tx1"/>
        </a:solidFill>
        <a:latin typeface="Trebuchet MS" pitchFamily="34" charset="0"/>
        <a:ea typeface="MS PGothic" pitchFamily="34" charset="-128"/>
        <a:cs typeface="+mn-cs"/>
      </a:defRPr>
    </a:lvl5pPr>
    <a:lvl6pPr marL="2286000" algn="l" defTabSz="914400" rtl="0" eaLnBrk="1" latinLnBrk="0" hangingPunct="1">
      <a:defRPr sz="1600" b="1" kern="1200">
        <a:solidFill>
          <a:schemeClr val="tx1"/>
        </a:solidFill>
        <a:latin typeface="Trebuchet MS" pitchFamily="34" charset="0"/>
        <a:ea typeface="MS PGothic" pitchFamily="34" charset="-128"/>
        <a:cs typeface="+mn-cs"/>
      </a:defRPr>
    </a:lvl6pPr>
    <a:lvl7pPr marL="2743200" algn="l" defTabSz="914400" rtl="0" eaLnBrk="1" latinLnBrk="0" hangingPunct="1">
      <a:defRPr sz="1600" b="1" kern="1200">
        <a:solidFill>
          <a:schemeClr val="tx1"/>
        </a:solidFill>
        <a:latin typeface="Trebuchet MS" pitchFamily="34" charset="0"/>
        <a:ea typeface="MS PGothic" pitchFamily="34" charset="-128"/>
        <a:cs typeface="+mn-cs"/>
      </a:defRPr>
    </a:lvl7pPr>
    <a:lvl8pPr marL="3200400" algn="l" defTabSz="914400" rtl="0" eaLnBrk="1" latinLnBrk="0" hangingPunct="1">
      <a:defRPr sz="1600" b="1" kern="1200">
        <a:solidFill>
          <a:schemeClr val="tx1"/>
        </a:solidFill>
        <a:latin typeface="Trebuchet MS" pitchFamily="34" charset="0"/>
        <a:ea typeface="MS PGothic" pitchFamily="34" charset="-128"/>
        <a:cs typeface="+mn-cs"/>
      </a:defRPr>
    </a:lvl8pPr>
    <a:lvl9pPr marL="3657600" algn="l" defTabSz="914400" rtl="0" eaLnBrk="1" latinLnBrk="0" hangingPunct="1">
      <a:defRPr sz="1600" b="1" kern="1200">
        <a:solidFill>
          <a:schemeClr val="tx1"/>
        </a:solidFill>
        <a:latin typeface="Trebuchet MS" pitchFamily="34" charset="0"/>
        <a:ea typeface="MS PGothic"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DA9FF"/>
    <a:srgbClr val="2FA0ED"/>
    <a:srgbClr val="5AF0F8"/>
    <a:srgbClr val="F4FEF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187" autoAdjust="0"/>
    <p:restoredTop sz="94660"/>
  </p:normalViewPr>
  <p:slideViewPr>
    <p:cSldViewPr snapToGrid="0" snapToObjects="1" showGuides="1">
      <p:cViewPr varScale="1">
        <p:scale>
          <a:sx n="74" d="100"/>
          <a:sy n="74" d="100"/>
        </p:scale>
        <p:origin x="1932" y="6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handoutMaster" Target="handoutMasters/handout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chartUserShapes" Target="../drawings/drawing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400" b="1" i="0" u="none" strike="noStrike" kern="1200" baseline="0">
                <a:solidFill>
                  <a:schemeClr val="dk1">
                    <a:lumMod val="75000"/>
                    <a:lumOff val="25000"/>
                  </a:schemeClr>
                </a:solidFill>
                <a:latin typeface="+mn-lt"/>
                <a:ea typeface="+mn-ea"/>
                <a:cs typeface="+mn-cs"/>
              </a:defRPr>
            </a:pPr>
            <a:r>
              <a:rPr lang="en-US" sz="2400" dirty="0" smtClean="0"/>
              <a:t>Geographical Distribution</a:t>
            </a:r>
            <a:endParaRPr lang="en-US" sz="2400" dirty="0"/>
          </a:p>
        </c:rich>
      </c:tx>
      <c:layout>
        <c:manualLayout>
          <c:xMode val="edge"/>
          <c:yMode val="edge"/>
          <c:x val="0.25858240658062071"/>
          <c:y val="2.0408163265306121E-2"/>
        </c:manualLayout>
      </c:layout>
      <c:overlay val="0"/>
      <c:spPr>
        <a:noFill/>
        <a:ln>
          <a:noFill/>
        </a:ln>
        <a:effectLst/>
      </c:spPr>
      <c:txPr>
        <a:bodyPr rot="0" spcFirstLastPara="1" vertOverflow="ellipsis" vert="horz" wrap="square" anchor="ctr" anchorCtr="1"/>
        <a:lstStyle/>
        <a:p>
          <a:pPr>
            <a:defRPr sz="2400" b="1" i="0" u="none" strike="noStrike" kern="1200" baseline="0">
              <a:solidFill>
                <a:schemeClr val="dk1">
                  <a:lumMod val="75000"/>
                  <a:lumOff val="25000"/>
                </a:schemeClr>
              </a:solidFill>
              <a:latin typeface="+mn-lt"/>
              <a:ea typeface="+mn-ea"/>
              <a:cs typeface="+mn-cs"/>
            </a:defRPr>
          </a:pPr>
          <a:endParaRPr lang="en-US"/>
        </a:p>
      </c:txPr>
    </c:title>
    <c:autoTitleDeleted val="0"/>
    <c:plotArea>
      <c:layout/>
      <c:doughnutChart>
        <c:varyColors val="1"/>
        <c:ser>
          <c:idx val="0"/>
          <c:order val="0"/>
          <c:dPt>
            <c:idx val="0"/>
            <c:bubble3D val="0"/>
            <c:spPr>
              <a:solidFill>
                <a:schemeClr val="accent1"/>
              </a:solidFill>
              <a:ln>
                <a:noFill/>
              </a:ln>
              <a:effectLst>
                <a:outerShdw blurRad="254000" sx="102000" sy="102000" algn="ctr" rotWithShape="0">
                  <a:prstClr val="black">
                    <a:alpha val="20000"/>
                  </a:prstClr>
                </a:outerShdw>
              </a:effectLst>
            </c:spPr>
          </c:dPt>
          <c:dPt>
            <c:idx val="1"/>
            <c:bubble3D val="0"/>
            <c:spPr>
              <a:solidFill>
                <a:schemeClr val="accent2"/>
              </a:solidFill>
              <a:ln>
                <a:noFill/>
              </a:ln>
              <a:effectLst>
                <a:outerShdw blurRad="254000" sx="102000" sy="102000" algn="ctr" rotWithShape="0">
                  <a:prstClr val="black">
                    <a:alpha val="20000"/>
                  </a:prstClr>
                </a:outerShdw>
              </a:effectLst>
            </c:spPr>
          </c:dPt>
          <c:dPt>
            <c:idx val="2"/>
            <c:bubble3D val="0"/>
            <c:spPr>
              <a:solidFill>
                <a:schemeClr val="accent3"/>
              </a:solidFill>
              <a:ln>
                <a:noFill/>
              </a:ln>
              <a:effectLst>
                <a:outerShdw blurRad="254000" sx="102000" sy="102000" algn="ctr" rotWithShape="0">
                  <a:prstClr val="black">
                    <a:alpha val="20000"/>
                  </a:prstClr>
                </a:outerShdw>
              </a:effectLst>
            </c:spPr>
          </c:dPt>
          <c:dLbls>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lt1"/>
                    </a:solidFill>
                    <a:latin typeface="+mn-lt"/>
                    <a:ea typeface="+mn-ea"/>
                    <a:cs typeface="+mn-cs"/>
                  </a:defRPr>
                </a:pPr>
                <a:endParaRPr lang="en-US"/>
              </a:p>
            </c:txPr>
            <c:showLegendKey val="0"/>
            <c:showVal val="0"/>
            <c:showCatName val="0"/>
            <c:showSerName val="0"/>
            <c:showPercent val="1"/>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extLst>
          </c:dLbls>
          <c:cat>
            <c:strRef>
              <c:f>Sheet1!$A$1:$A$3</c:f>
              <c:strCache>
                <c:ptCount val="3"/>
                <c:pt idx="0">
                  <c:v>Asia</c:v>
                </c:pt>
                <c:pt idx="1">
                  <c:v>MENA</c:v>
                </c:pt>
                <c:pt idx="2">
                  <c:v>Europe</c:v>
                </c:pt>
              </c:strCache>
            </c:strRef>
          </c:cat>
          <c:val>
            <c:numRef>
              <c:f>Sheet1!$B$1:$B$3</c:f>
              <c:numCache>
                <c:formatCode>0%</c:formatCode>
                <c:ptCount val="3"/>
                <c:pt idx="0">
                  <c:v>0.21</c:v>
                </c:pt>
                <c:pt idx="1">
                  <c:v>0.68</c:v>
                </c:pt>
                <c:pt idx="2">
                  <c:v>0.11</c:v>
                </c:pt>
              </c:numCache>
            </c:numRef>
          </c:val>
        </c:ser>
        <c:dLbls>
          <c:showLegendKey val="0"/>
          <c:showVal val="0"/>
          <c:showCatName val="0"/>
          <c:showSerName val="0"/>
          <c:showPercent val="1"/>
          <c:showBubbleSize val="0"/>
          <c:showLeaderLines val="1"/>
        </c:dLbls>
        <c:firstSliceAng val="0"/>
        <c:holeSize val="50"/>
      </c:doughnutChart>
      <c:spPr>
        <a:noFill/>
        <a:ln>
          <a:noFill/>
        </a:ln>
        <a:effectLst/>
      </c:spPr>
    </c:plotArea>
    <c:legend>
      <c:legendPos val="r"/>
      <c:layout>
        <c:manualLayout>
          <c:xMode val="edge"/>
          <c:yMode val="edge"/>
          <c:x val="0.72640214174733608"/>
          <c:y val="0.17142810602324537"/>
          <c:w val="0.19400105432085515"/>
          <c:h val="0.77499517917403182"/>
        </c:manualLayout>
      </c:layout>
      <c:overlay val="0"/>
      <c:spPr>
        <a:solidFill>
          <a:schemeClr val="lt1">
            <a:lumMod val="95000"/>
            <a:alpha val="39000"/>
          </a:schemeClr>
        </a:solidFill>
        <a:ln>
          <a:noFill/>
        </a:ln>
        <a:effectLst/>
      </c:spPr>
      <c:txPr>
        <a:bodyPr rot="0" spcFirstLastPara="1" vertOverflow="ellipsis" vert="horz" wrap="square" anchor="ctr" anchorCtr="1"/>
        <a:lstStyle/>
        <a:p>
          <a:pPr>
            <a:defRPr sz="2000" b="0" i="0" u="none" strike="noStrike" kern="1200" baseline="0">
              <a:solidFill>
                <a:schemeClr val="dk1">
                  <a:lumMod val="75000"/>
                  <a:lumOff val="25000"/>
                </a:schemeClr>
              </a:solidFill>
              <a:latin typeface="+mn-lt"/>
              <a:ea typeface="+mn-ea"/>
              <a:cs typeface="+mn-cs"/>
            </a:defRPr>
          </a:pPr>
          <a:endParaRPr lang="en-US"/>
        </a:p>
      </c:txPr>
    </c:legend>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spc="0" normalizeH="0" baseline="0">
                <a:solidFill>
                  <a:schemeClr val="dk1">
                    <a:lumMod val="50000"/>
                    <a:lumOff val="50000"/>
                  </a:schemeClr>
                </a:solidFill>
                <a:latin typeface="+mj-lt"/>
                <a:ea typeface="+mj-ea"/>
                <a:cs typeface="+mj-cs"/>
              </a:defRPr>
            </a:pPr>
            <a:r>
              <a:rPr lang="en-US"/>
              <a:t>Sustainable Investing (by region)</a:t>
            </a:r>
          </a:p>
        </c:rich>
      </c:tx>
      <c:overlay val="0"/>
      <c:spPr>
        <a:noFill/>
        <a:ln>
          <a:noFill/>
        </a:ln>
        <a:effectLst/>
      </c:spPr>
      <c:txPr>
        <a:bodyPr rot="0" spcFirstLastPara="1" vertOverflow="ellipsis" vert="horz" wrap="square" anchor="ctr" anchorCtr="1"/>
        <a:lstStyle/>
        <a:p>
          <a:pPr>
            <a:defRPr sz="2128" b="1" i="0" u="none" strike="noStrike" kern="1200" spc="0" normalizeH="0" baseline="0">
              <a:solidFill>
                <a:schemeClr val="dk1">
                  <a:lumMod val="50000"/>
                  <a:lumOff val="50000"/>
                </a:schemeClr>
              </a:solidFill>
              <a:latin typeface="+mj-lt"/>
              <a:ea typeface="+mj-ea"/>
              <a:cs typeface="+mj-cs"/>
            </a:defRPr>
          </a:pPr>
          <a:endParaRPr lang="en-US"/>
        </a:p>
      </c:txPr>
    </c:title>
    <c:autoTitleDeleted val="0"/>
    <c:plotArea>
      <c:layout/>
      <c:pieChart>
        <c:varyColors val="1"/>
        <c:ser>
          <c:idx val="0"/>
          <c:order val="0"/>
          <c:dPt>
            <c:idx val="0"/>
            <c:bubble3D val="0"/>
            <c:spPr>
              <a:gradFill>
                <a:gsLst>
                  <a:gs pos="100000">
                    <a:schemeClr val="accent1">
                      <a:lumMod val="60000"/>
                      <a:lumOff val="40000"/>
                    </a:schemeClr>
                  </a:gs>
                  <a:gs pos="0">
                    <a:schemeClr val="accent1"/>
                  </a:gs>
                </a:gsLst>
                <a:lin ang="5400000" scaled="0"/>
              </a:gradFill>
              <a:ln w="19050">
                <a:solidFill>
                  <a:schemeClr val="lt1"/>
                </a:solidFill>
              </a:ln>
              <a:effectLst/>
            </c:spPr>
          </c:dPt>
          <c:dPt>
            <c:idx val="1"/>
            <c:bubble3D val="0"/>
            <c:spPr>
              <a:gradFill>
                <a:gsLst>
                  <a:gs pos="100000">
                    <a:schemeClr val="accent2">
                      <a:lumMod val="60000"/>
                      <a:lumOff val="40000"/>
                    </a:schemeClr>
                  </a:gs>
                  <a:gs pos="0">
                    <a:schemeClr val="accent2"/>
                  </a:gs>
                </a:gsLst>
                <a:lin ang="5400000" scaled="0"/>
              </a:gradFill>
              <a:ln w="19050">
                <a:solidFill>
                  <a:schemeClr val="lt1"/>
                </a:solidFill>
              </a:ln>
              <a:effectLst/>
            </c:spPr>
          </c:dPt>
          <c:dPt>
            <c:idx val="2"/>
            <c:bubble3D val="0"/>
            <c:spPr>
              <a:gradFill>
                <a:gsLst>
                  <a:gs pos="100000">
                    <a:schemeClr val="accent3">
                      <a:lumMod val="60000"/>
                      <a:lumOff val="40000"/>
                    </a:schemeClr>
                  </a:gs>
                  <a:gs pos="0">
                    <a:schemeClr val="accent3"/>
                  </a:gs>
                </a:gsLst>
                <a:lin ang="5400000" scaled="0"/>
              </a:gradFill>
              <a:ln w="19050">
                <a:solidFill>
                  <a:schemeClr val="lt1"/>
                </a:solidFill>
              </a:ln>
              <a:effectLst/>
            </c:spPr>
          </c:dPt>
          <c:dPt>
            <c:idx val="3"/>
            <c:bubble3D val="0"/>
            <c:spPr>
              <a:gradFill>
                <a:gsLst>
                  <a:gs pos="100000">
                    <a:schemeClr val="accent4">
                      <a:lumMod val="60000"/>
                      <a:lumOff val="40000"/>
                    </a:schemeClr>
                  </a:gs>
                  <a:gs pos="0">
                    <a:schemeClr val="accent4"/>
                  </a:gs>
                </a:gsLst>
                <a:lin ang="5400000" scaled="0"/>
              </a:gradFill>
              <a:ln w="19050">
                <a:solidFill>
                  <a:schemeClr val="lt1"/>
                </a:solidFill>
              </a:ln>
              <a:effectLst/>
            </c:spPr>
          </c:dPt>
          <c:dPt>
            <c:idx val="4"/>
            <c:bubble3D val="0"/>
            <c:spPr>
              <a:gradFill>
                <a:gsLst>
                  <a:gs pos="100000">
                    <a:schemeClr val="accent5">
                      <a:lumMod val="60000"/>
                      <a:lumOff val="40000"/>
                    </a:schemeClr>
                  </a:gs>
                  <a:gs pos="0">
                    <a:schemeClr val="accent5"/>
                  </a:gs>
                </a:gsLst>
                <a:lin ang="5400000" scaled="0"/>
              </a:gradFill>
              <a:ln w="19050">
                <a:solidFill>
                  <a:schemeClr val="lt1"/>
                </a:solidFill>
              </a:ln>
              <a:effectLst/>
            </c:spPr>
          </c:dPt>
          <c:cat>
            <c:strRef>
              <c:f>Sheet1!$A$1:$A$5</c:f>
              <c:strCache>
                <c:ptCount val="5"/>
                <c:pt idx="0">
                  <c:v>Europe</c:v>
                </c:pt>
                <c:pt idx="1">
                  <c:v>US</c:v>
                </c:pt>
                <c:pt idx="2">
                  <c:v>Canada</c:v>
                </c:pt>
                <c:pt idx="3">
                  <c:v>Aus/NZ</c:v>
                </c:pt>
                <c:pt idx="4">
                  <c:v>Asia</c:v>
                </c:pt>
              </c:strCache>
            </c:strRef>
          </c:cat>
          <c:val>
            <c:numRef>
              <c:f>Sheet1!$B$1:$B$5</c:f>
              <c:numCache>
                <c:formatCode>General</c:formatCode>
                <c:ptCount val="5"/>
                <c:pt idx="0">
                  <c:v>13.6</c:v>
                </c:pt>
                <c:pt idx="1">
                  <c:v>6.6</c:v>
                </c:pt>
                <c:pt idx="2">
                  <c:v>1</c:v>
                </c:pt>
                <c:pt idx="3">
                  <c:v>0.2</c:v>
                </c:pt>
                <c:pt idx="4">
                  <c:v>0.1</c:v>
                </c:pt>
              </c:numCache>
            </c:numRef>
          </c:val>
        </c:ser>
        <c:dLbls>
          <c:showLegendKey val="0"/>
          <c:showVal val="0"/>
          <c:showCatName val="0"/>
          <c:showSerName val="0"/>
          <c:showPercent val="0"/>
          <c:showBubbleSize val="0"/>
          <c:showLeaderLines val="1"/>
        </c:dLbls>
        <c:firstSliceAng val="0"/>
      </c:pieChart>
      <c:spPr>
        <a:noFill/>
        <a:ln>
          <a:noFill/>
        </a:ln>
        <a:effectLst/>
      </c:spPr>
    </c:plotArea>
    <c:legend>
      <c:legendPos val="r"/>
      <c:layout>
        <c:manualLayout>
          <c:xMode val="edge"/>
          <c:yMode val="edge"/>
          <c:x val="0.7638468342460103"/>
          <c:y val="0.15947289197545955"/>
          <c:w val="0.14286748386219308"/>
          <c:h val="0.72099900555908758"/>
        </c:manualLayout>
      </c:layout>
      <c:overlay val="0"/>
      <c:spPr>
        <a:solidFill>
          <a:schemeClr val="lt1"/>
        </a:solidFill>
        <a:ln w="25400" cap="flat" cmpd="sng" algn="ctr">
          <a:solidFill>
            <a:schemeClr val="dk1"/>
          </a:solidFill>
          <a:prstDash val="solid"/>
        </a:ln>
        <a:effectLst/>
      </c:spPr>
      <c:txPr>
        <a:bodyPr rot="0" spcFirstLastPara="1" vertOverflow="ellipsis" vert="horz" wrap="square" anchor="ctr" anchorCtr="1"/>
        <a:lstStyle/>
        <a:p>
          <a:pPr>
            <a:defRPr sz="1197" b="0" i="0" u="none" strike="noStrike" kern="1200" baseline="0">
              <a:solidFill>
                <a:schemeClr val="dk1"/>
              </a:solidFill>
              <a:latin typeface="+mn-lt"/>
              <a:ea typeface="+mn-ea"/>
              <a:cs typeface="+mn-cs"/>
            </a:defRPr>
          </a:pPr>
          <a:endParaRPr lang="en-US"/>
        </a:p>
      </c:txPr>
    </c:legend>
    <c:plotVisOnly val="1"/>
    <c:dispBlanksAs val="gap"/>
    <c:showDLblsOverMax val="0"/>
  </c:chart>
  <c:spPr>
    <a:pattFill prst="dkDnDiag">
      <a:fgClr>
        <a:schemeClr val="lt1"/>
      </a:fgClr>
      <a:bgClr>
        <a:schemeClr val="dk1">
          <a:lumMod val="10000"/>
          <a:lumOff val="90000"/>
        </a:schemeClr>
      </a:bgClr>
    </a:pattFill>
    <a:ln w="9525" cap="flat" cmpd="sng" algn="ctr">
      <a:solidFill>
        <a:schemeClr val="dk1">
          <a:lumMod val="15000"/>
          <a:lumOff val="85000"/>
        </a:schemeClr>
      </a:solidFill>
      <a:round/>
    </a:ln>
    <a:effectLst/>
  </c:spPr>
  <c:txPr>
    <a:bodyPr/>
    <a:lstStyle/>
    <a:p>
      <a:pPr>
        <a:defRPr/>
      </a:pPr>
      <a:endParaRPr lang="en-US"/>
    </a:p>
  </c:txPr>
  <c:externalData r:id="rId3">
    <c:autoUpdate val="0"/>
  </c:externalData>
  <c:userShapes r:id="rId4"/>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3">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charts/style2.xml><?xml version="1.0" encoding="utf-8"?>
<cs:chartStyle xmlns:cs="http://schemas.microsoft.com/office/drawing/2012/chartStyle" xmlns:a="http://schemas.openxmlformats.org/drawingml/2006/main" id="256">
  <cs:axisTitle>
    <cs:lnRef idx="0"/>
    <cs:fillRef idx="0"/>
    <cs:effectRef idx="0"/>
    <cs:fontRef idx="minor">
      <a:schemeClr val="dk1">
        <a:lumMod val="65000"/>
        <a:lumOff val="35000"/>
      </a:schemeClr>
    </cs:fontRef>
    <cs:defRPr sz="1197" b="1" kern="1200"/>
  </cs:axisTitle>
  <cs:categoryAxis>
    <cs:lnRef idx="0"/>
    <cs:fillRef idx="0"/>
    <cs:effectRef idx="0"/>
    <cs:fontRef idx="minor">
      <a:schemeClr val="dk1">
        <a:lumMod val="65000"/>
        <a:lumOff val="35000"/>
      </a:schemeClr>
    </cs:fontRef>
    <cs:defRPr sz="1197" kern="1200" cap="none" spc="0" normalizeH="0" baseline="0"/>
  </cs:categoryAxis>
  <cs:chartArea>
    <cs:lnRef idx="0"/>
    <cs:fillRef idx="0"/>
    <cs:effectRef idx="0"/>
    <cs:fontRef idx="minor">
      <a:schemeClr val="dk1"/>
    </cs:fontRef>
    <cs:spPr>
      <a:pattFill prst="dkDnDiag">
        <a:fgClr>
          <a:schemeClr val="lt1"/>
        </a:fgClr>
        <a:bgClr>
          <a:schemeClr val="dk1">
            <a:lumMod val="10000"/>
            <a:lumOff val="90000"/>
          </a:schemeClr>
        </a:bgClr>
      </a:pattFill>
      <a:ln w="9525" cap="flat" cmpd="sng" algn="ctr">
        <a:solidFill>
          <a:schemeClr val="dk1">
            <a:lumMod val="15000"/>
            <a:lumOff val="85000"/>
          </a:schemeClr>
        </a:solidFill>
        <a:round/>
      </a:ln>
    </cs:spPr>
    <cs:defRPr sz="1197" kern="1200"/>
  </cs:chartArea>
  <cs:dataLabel>
    <cs:lnRef idx="0"/>
    <cs:fillRef idx="0"/>
    <cs:effectRef idx="0"/>
    <cs:fontRef idx="minor">
      <a:schemeClr val="dk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alpha val="75000"/>
        </a:schemeClr>
      </a:solidFill>
      <a:ln w="9525">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gradFill>
        <a:gsLst>
          <a:gs pos="100000">
            <a:schemeClr val="phClr">
              <a:lumMod val="60000"/>
              <a:lumOff val="40000"/>
            </a:schemeClr>
          </a:gs>
          <a:gs pos="0">
            <a:schemeClr val="phClr"/>
          </a:gs>
        </a:gsLst>
        <a:lin ang="5400000" scaled="0"/>
      </a:gradFill>
      <a:ln w="19050">
        <a:solidFill>
          <a:schemeClr val="lt1"/>
        </a:solidFill>
      </a:ln>
    </cs:spPr>
  </cs:dataPoint>
  <cs:dataPoint3D>
    <cs:lnRef idx="0"/>
    <cs:fillRef idx="0">
      <cs:styleClr val="auto"/>
    </cs:fillRef>
    <cs:effectRef idx="0"/>
    <cs:fontRef idx="minor">
      <a:schemeClr val="tx1"/>
    </cs:fontRef>
    <cs:spPr>
      <a:gradFill>
        <a:gsLst>
          <a:gs pos="100000">
            <a:schemeClr val="phClr">
              <a:lumMod val="60000"/>
              <a:lumOff val="40000"/>
            </a:schemeClr>
          </a:gs>
          <a:gs pos="0">
            <a:schemeClr val="phClr"/>
          </a:gs>
        </a:gsLst>
        <a:lin ang="5400000" scaled="0"/>
      </a:gradFill>
      <a:ln w="50800">
        <a:solidFill>
          <a:schemeClr val="lt1"/>
        </a:solidFill>
      </a:ln>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lt1"/>
      </a:solidFill>
      <a:ln w="15875">
        <a:solidFill>
          <a:schemeClr val="phClr"/>
        </a:solidFill>
        <a:round/>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064" kern="1200"/>
  </cs:dataTable>
  <cs:downBar>
    <cs:lnRef idx="0"/>
    <cs:fillRef idx="0"/>
    <cs:effectRef idx="0"/>
    <cs:fontRef idx="minor">
      <a:schemeClr val="dk1"/>
    </cs:fontRef>
    <cs:spPr>
      <a:solidFill>
        <a:schemeClr val="dk1">
          <a:lumMod val="75000"/>
          <a:lumOff val="25000"/>
        </a:schemeClr>
      </a:solidFill>
      <a:ln w="9525" cap="flat" cmpd="sng" algn="ctr">
        <a:solidFill>
          <a:schemeClr val="dk1">
            <a:lumMod val="50000"/>
            <a:lumOff val="50000"/>
          </a:schemeClr>
        </a:solidFill>
        <a:round/>
      </a:ln>
    </cs:spPr>
  </cs:downBar>
  <cs:dropLine>
    <cs:lnRef idx="0"/>
    <cs:fillRef idx="0"/>
    <cs:effectRef idx="0"/>
    <cs:fontRef idx="minor">
      <a:schemeClr val="dk1"/>
    </cs:fontRef>
    <cs:spPr>
      <a:ln w="9525" cap="flat" cmpd="sng" algn="ctr">
        <a:solidFill>
          <a:schemeClr val="dk1">
            <a:lumMod val="35000"/>
            <a:lumOff val="65000"/>
          </a:schemeClr>
        </a:solidFill>
        <a:round/>
      </a:ln>
    </cs:spPr>
  </cs:dropLine>
  <cs:errorBar>
    <cs:lnRef idx="0"/>
    <cs:fillRef idx="0"/>
    <cs:effectRef idx="0"/>
    <cs:fontRef idx="minor">
      <a:schemeClr val="dk1"/>
    </cs:fontRef>
    <cs:spPr>
      <a:ln w="9525" cap="flat" cmpd="sng" algn="ctr">
        <a:solidFill>
          <a:schemeClr val="dk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cap="flat" cmpd="sng" algn="ctr">
        <a:solidFill>
          <a:schemeClr val="dk1">
            <a:lumMod val="35000"/>
            <a:lumOff val="65000"/>
          </a:schemeClr>
        </a:solidFill>
        <a:round/>
      </a:ln>
    </cs:spPr>
  </cs:hiLoLine>
  <cs:leaderLine>
    <cs:lnRef idx="0"/>
    <cs:fillRef idx="0"/>
    <cs:effectRef idx="0"/>
    <cs:fontRef idx="minor">
      <a:schemeClr val="dk1"/>
    </cs:fontRef>
    <cs:spPr>
      <a:ln w="9525" cap="flat" cmpd="sng" algn="ctr">
        <a:solidFill>
          <a:schemeClr val="dk1">
            <a:lumMod val="35000"/>
            <a:lumOff val="65000"/>
          </a:schemeClr>
        </a:solidFill>
        <a:round/>
      </a:ln>
    </cs:spPr>
  </cs:leaderLine>
  <cs:legend>
    <cs:lnRef idx="0"/>
    <cs:fillRef idx="0"/>
    <cs:effectRef idx="0"/>
    <cs:fontRef idx="minor">
      <a:schemeClr val="dk1">
        <a:lumMod val="65000"/>
        <a:lumOff val="35000"/>
      </a:schemeClr>
    </cs:fontRef>
    <cs:spPr>
      <a:solidFill>
        <a:schemeClr val="lt1">
          <a:alpha val="50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65000"/>
        <a:lumOff val="35000"/>
      </a:schemeClr>
    </cs:fontRef>
    <cs:defRPr sz="1197" kern="1200"/>
  </cs:seriesAxis>
  <cs:seriesLine>
    <cs:lnRef idx="0"/>
    <cs:fillRef idx="0"/>
    <cs:effectRef idx="0"/>
    <cs:fontRef idx="minor">
      <a:schemeClr val="dk1"/>
    </cs:fontRef>
    <cs:spPr>
      <a:ln w="9525" cap="flat" cmpd="sng" algn="ctr">
        <a:solidFill>
          <a:schemeClr val="dk1">
            <a:lumMod val="35000"/>
            <a:lumOff val="65000"/>
          </a:schemeClr>
        </a:solidFill>
        <a:round/>
      </a:ln>
    </cs:spPr>
  </cs:seriesLine>
  <cs:title>
    <cs:lnRef idx="0"/>
    <cs:fillRef idx="0"/>
    <cs:effectRef idx="0"/>
    <cs:fontRef idx="major">
      <a:schemeClr val="dk1">
        <a:lumMod val="50000"/>
        <a:lumOff val="50000"/>
      </a:schemeClr>
    </cs:fontRef>
    <cs:defRPr sz="2128" b="1" kern="1200" spc="0" normalizeH="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65000"/>
        <a:lumOff val="35000"/>
      </a:schemeClr>
    </cs:fontRef>
    <cs:defRPr sz="1197" kern="1200"/>
  </cs:trendlineLabel>
  <cs:upBar>
    <cs:lnRef idx="0"/>
    <cs:fillRef idx="0"/>
    <cs:effectRef idx="0"/>
    <cs:fontRef idx="minor">
      <a:schemeClr val="dk1"/>
    </cs:fontRef>
    <cs:spPr>
      <a:solidFill>
        <a:schemeClr val="lt1"/>
      </a:solidFill>
      <a:ln w="9525" cap="flat" cmpd="sng" algn="ctr">
        <a:solidFill>
          <a:schemeClr val="dk1">
            <a:lumMod val="50000"/>
            <a:lumOff val="50000"/>
          </a:schemeClr>
        </a:solidFill>
        <a:round/>
      </a:ln>
    </cs:spPr>
  </cs:upBar>
  <cs:valueAxis>
    <cs:lnRef idx="0"/>
    <cs:fillRef idx="0"/>
    <cs:effectRef idx="0"/>
    <cs:fontRef idx="minor">
      <a:schemeClr val="dk1">
        <a:lumMod val="65000"/>
        <a:lumOff val="35000"/>
      </a:schemeClr>
    </cs:fontRef>
    <cs:defRPr sz="1197" kern="1200"/>
  </cs:valueAxis>
  <cs:wall>
    <cs:lnRef idx="0"/>
    <cs:fillRef idx="0"/>
    <cs:effectRef idx="0"/>
    <cs:fontRef idx="minor">
      <a:schemeClr val="dk1"/>
    </cs:fontRef>
  </cs:wall>
</cs:chartStyle>
</file>

<file path=ppt/drawings/_rels/vmlDrawing1.vml.rels><?xml version="1.0" encoding="UTF-8" standalone="yes"?>
<Relationships xmlns="http://schemas.openxmlformats.org/package/2006/relationships"><Relationship Id="rId1" Type="http://schemas.openxmlformats.org/officeDocument/2006/relationships/image" Target="../media/image3.png"/></Relationships>
</file>

<file path=ppt/drawings/drawing1.xml><?xml version="1.0" encoding="utf-8"?>
<c:userShapes xmlns:c="http://schemas.openxmlformats.org/drawingml/2006/chart">
  <cdr:relSizeAnchor xmlns:cdr="http://schemas.openxmlformats.org/drawingml/2006/chartDrawing">
    <cdr:from>
      <cdr:x>0.5</cdr:x>
      <cdr:y>0.52109</cdr:y>
    </cdr:from>
    <cdr:to>
      <cdr:x>0.60833</cdr:x>
      <cdr:y>0.58267</cdr:y>
    </cdr:to>
    <cdr:sp macro="" textlink="">
      <cdr:nvSpPr>
        <cdr:cNvPr id="3" name="TextBox 2"/>
        <cdr:cNvSpPr txBox="1"/>
      </cdr:nvSpPr>
      <cdr:spPr>
        <a:xfrm xmlns:a="http://schemas.openxmlformats.org/drawingml/2006/main">
          <a:off x="4220327" y="2397303"/>
          <a:ext cx="914400" cy="283335"/>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2000" dirty="0" smtClean="0"/>
            <a:t>13.6</a:t>
          </a:r>
          <a:endParaRPr lang="en-US" sz="2000" dirty="0"/>
        </a:p>
      </cdr:txBody>
    </cdr:sp>
  </cdr:relSizeAnchor>
  <cdr:relSizeAnchor xmlns:cdr="http://schemas.openxmlformats.org/drawingml/2006/chartDrawing">
    <cdr:from>
      <cdr:x>0.28926</cdr:x>
      <cdr:y>0.42591</cdr:y>
    </cdr:from>
    <cdr:to>
      <cdr:x>0.39759</cdr:x>
      <cdr:y>0.48749</cdr:y>
    </cdr:to>
    <cdr:sp macro="" textlink="">
      <cdr:nvSpPr>
        <cdr:cNvPr id="4" name="TextBox 3"/>
        <cdr:cNvSpPr txBox="1"/>
      </cdr:nvSpPr>
      <cdr:spPr>
        <a:xfrm xmlns:a="http://schemas.openxmlformats.org/drawingml/2006/main">
          <a:off x="2441575" y="1959422"/>
          <a:ext cx="914400" cy="283335"/>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2000" dirty="0"/>
            <a:t>6</a:t>
          </a:r>
          <a:r>
            <a:rPr lang="en-US" sz="2000" dirty="0" smtClean="0"/>
            <a:t>.6</a:t>
          </a:r>
          <a:endParaRPr lang="en-US" sz="2000" dirty="0"/>
        </a:p>
      </cdr:txBody>
    </cdr:sp>
  </cdr:relSizeAnchor>
  <cdr:relSizeAnchor xmlns:cdr="http://schemas.openxmlformats.org/drawingml/2006/chartDrawing">
    <cdr:from>
      <cdr:x>0.37928</cdr:x>
      <cdr:y>0.19356</cdr:y>
    </cdr:from>
    <cdr:to>
      <cdr:x>0.48761</cdr:x>
      <cdr:y>0.25514</cdr:y>
    </cdr:to>
    <cdr:sp macro="" textlink="">
      <cdr:nvSpPr>
        <cdr:cNvPr id="5" name="TextBox 4"/>
        <cdr:cNvSpPr txBox="1"/>
      </cdr:nvSpPr>
      <cdr:spPr>
        <a:xfrm xmlns:a="http://schemas.openxmlformats.org/drawingml/2006/main">
          <a:off x="3201429" y="890475"/>
          <a:ext cx="914400" cy="283335"/>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600" dirty="0" smtClean="0"/>
            <a:t>1.0</a:t>
          </a:r>
          <a:endParaRPr lang="en-US" sz="1600" dirty="0"/>
        </a:p>
      </cdr:txBody>
    </cdr:sp>
  </cdr:relSizeAnchor>
  <cdr:relSizeAnchor xmlns:cdr="http://schemas.openxmlformats.org/drawingml/2006/chartDrawing">
    <cdr:from>
      <cdr:x>0.62615</cdr:x>
      <cdr:y>0.13604</cdr:y>
    </cdr:from>
    <cdr:to>
      <cdr:x>0.67803</cdr:x>
      <cdr:y>0.20883</cdr:y>
    </cdr:to>
    <cdr:sp macro="" textlink="">
      <cdr:nvSpPr>
        <cdr:cNvPr id="6" name="TextBox 5"/>
        <cdr:cNvSpPr txBox="1"/>
      </cdr:nvSpPr>
      <cdr:spPr>
        <a:xfrm xmlns:a="http://schemas.openxmlformats.org/drawingml/2006/main">
          <a:off x="5285168" y="625877"/>
          <a:ext cx="437881" cy="334851"/>
        </a:xfrm>
        <a:prstGeom xmlns:a="http://schemas.openxmlformats.org/drawingml/2006/main" prst="rect">
          <a:avLst/>
        </a:prstGeom>
        <a:ln xmlns:a="http://schemas.openxmlformats.org/drawingml/2006/main">
          <a:solidFill>
            <a:schemeClr val="tx1"/>
          </a:solidFill>
        </a:ln>
      </cdr:spPr>
      <cdr:txBody>
        <a:bodyPr xmlns:a="http://schemas.openxmlformats.org/drawingml/2006/main" vertOverflow="clip" wrap="square" rtlCol="0"/>
        <a:lstStyle xmlns:a="http://schemas.openxmlformats.org/drawingml/2006/main"/>
        <a:p xmlns:a="http://schemas.openxmlformats.org/drawingml/2006/main">
          <a:r>
            <a:rPr lang="en-US" sz="1400" dirty="0" smtClean="0"/>
            <a:t>0.2</a:t>
          </a:r>
          <a:endParaRPr lang="en-US" sz="1400" dirty="0"/>
        </a:p>
      </cdr:txBody>
    </cdr:sp>
  </cdr:relSizeAnchor>
  <cdr:relSizeAnchor xmlns:cdr="http://schemas.openxmlformats.org/drawingml/2006/chartDrawing">
    <cdr:from>
      <cdr:x>0.43695</cdr:x>
      <cdr:y>0.16964</cdr:y>
    </cdr:from>
    <cdr:to>
      <cdr:x>0.62157</cdr:x>
      <cdr:y>0.16964</cdr:y>
    </cdr:to>
    <cdr:cxnSp macro="">
      <cdr:nvCxnSpPr>
        <cdr:cNvPr id="8" name="Straight Arrow Connector 7"/>
        <cdr:cNvCxnSpPr/>
      </cdr:nvCxnSpPr>
      <cdr:spPr bwMode="auto">
        <a:xfrm xmlns:a="http://schemas.openxmlformats.org/drawingml/2006/main" flipH="1">
          <a:off x="3688187" y="780424"/>
          <a:ext cx="1558344" cy="0"/>
        </a:xfrm>
        <a:prstGeom xmlns:a="http://schemas.openxmlformats.org/drawingml/2006/main" prst="straightConnector1">
          <a:avLst/>
        </a:prstGeom>
        <a:noFill xmlns:a="http://schemas.openxmlformats.org/drawingml/2006/main"/>
        <a:ln xmlns:a="http://schemas.openxmlformats.org/drawingml/2006/main" w="9525" cap="flat" cmpd="sng" algn="ctr">
          <a:solidFill>
            <a:schemeClr val="bg1"/>
          </a:solidFill>
          <a:prstDash val="solid"/>
          <a:round/>
          <a:headEnd type="none" w="med" len="med"/>
          <a:tailEnd type="triangle"/>
        </a:ln>
        <a:effectLst xmlns:a="http://schemas.openxmlformats.org/drawingml/2006/main"/>
      </cdr:spPr>
    </cdr:cxnSp>
  </cdr:relSizeAnchor>
  <cdr:relSizeAnchor xmlns:cdr="http://schemas.openxmlformats.org/drawingml/2006/chartDrawing">
    <cdr:from>
      <cdr:x>0.63225</cdr:x>
      <cdr:y>0.23122</cdr:y>
    </cdr:from>
    <cdr:to>
      <cdr:x>0.68413</cdr:x>
      <cdr:y>0.30401</cdr:y>
    </cdr:to>
    <cdr:sp macro="" textlink="">
      <cdr:nvSpPr>
        <cdr:cNvPr id="9" name="TextBox 8"/>
        <cdr:cNvSpPr txBox="1"/>
      </cdr:nvSpPr>
      <cdr:spPr>
        <a:xfrm xmlns:a="http://schemas.openxmlformats.org/drawingml/2006/main">
          <a:off x="5336683" y="1063759"/>
          <a:ext cx="437881" cy="334851"/>
        </a:xfrm>
        <a:prstGeom xmlns:a="http://schemas.openxmlformats.org/drawingml/2006/main" prst="rect">
          <a:avLst/>
        </a:prstGeom>
        <a:ln xmlns:a="http://schemas.openxmlformats.org/drawingml/2006/main">
          <a:solidFill>
            <a:schemeClr val="tx1"/>
          </a:solidFill>
        </a:ln>
      </cdr:spPr>
      <cdr:txBody>
        <a:bodyPr xmlns:a="http://schemas.openxmlformats.org/drawingml/2006/main" vertOverflow="clip" wrap="square" rtlCol="0"/>
        <a:lstStyle xmlns:a="http://schemas.openxmlformats.org/drawingml/2006/main"/>
        <a:p xmlns:a="http://schemas.openxmlformats.org/drawingml/2006/main">
          <a:r>
            <a:rPr lang="en-US" sz="1400" dirty="0" smtClean="0"/>
            <a:t>0.1</a:t>
          </a:r>
          <a:endParaRPr lang="en-US" sz="1400" dirty="0"/>
        </a:p>
      </cdr:txBody>
    </cdr:sp>
  </cdr:relSizeAnchor>
  <cdr:relSizeAnchor xmlns:cdr="http://schemas.openxmlformats.org/drawingml/2006/chartDrawing">
    <cdr:from>
      <cdr:x>0.44611</cdr:x>
      <cdr:y>0.25082</cdr:y>
    </cdr:from>
    <cdr:to>
      <cdr:x>0.63073</cdr:x>
      <cdr:y>0.27041</cdr:y>
    </cdr:to>
    <cdr:cxnSp macro="">
      <cdr:nvCxnSpPr>
        <cdr:cNvPr id="11" name="Straight Arrow Connector 10"/>
        <cdr:cNvCxnSpPr/>
      </cdr:nvCxnSpPr>
      <cdr:spPr bwMode="auto">
        <a:xfrm xmlns:a="http://schemas.openxmlformats.org/drawingml/2006/main" flipH="1" flipV="1">
          <a:off x="3765461" y="1153911"/>
          <a:ext cx="1558343" cy="90152"/>
        </a:xfrm>
        <a:prstGeom xmlns:a="http://schemas.openxmlformats.org/drawingml/2006/main" prst="straightConnector1">
          <a:avLst/>
        </a:prstGeom>
        <a:noFill xmlns:a="http://schemas.openxmlformats.org/drawingml/2006/main"/>
        <a:ln xmlns:a="http://schemas.openxmlformats.org/drawingml/2006/main" w="9525" cap="flat" cmpd="sng" algn="ctr">
          <a:solidFill>
            <a:schemeClr val="bg1"/>
          </a:solidFill>
          <a:prstDash val="solid"/>
          <a:round/>
          <a:headEnd type="none" w="med" len="med"/>
          <a:tailEnd type="triangle"/>
        </a:ln>
        <a:effectLst xmlns:a="http://schemas.openxmlformats.org/drawingml/2006/main"/>
      </cdr:spPr>
    </cdr:cxnSp>
  </cdr:relSizeAnchor>
  <cdr:relSizeAnchor xmlns:cdr="http://schemas.openxmlformats.org/drawingml/2006/chartDrawing">
    <cdr:from>
      <cdr:x>0.02088</cdr:x>
      <cdr:y>0.37679</cdr:y>
    </cdr:from>
    <cdr:to>
      <cdr:x>0.12921</cdr:x>
      <cdr:y>0.42998</cdr:y>
    </cdr:to>
    <cdr:sp macro="" textlink="">
      <cdr:nvSpPr>
        <cdr:cNvPr id="12" name="TextBox 11"/>
        <cdr:cNvSpPr txBox="1"/>
      </cdr:nvSpPr>
      <cdr:spPr>
        <a:xfrm xmlns:a="http://schemas.openxmlformats.org/drawingml/2006/main">
          <a:off x="176213" y="1733461"/>
          <a:ext cx="914400" cy="244698"/>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600" dirty="0" smtClean="0"/>
            <a:t>In US$ trillions</a:t>
          </a:r>
          <a:endParaRPr lang="en-US" sz="1600" dirty="0"/>
        </a:p>
      </cdr:txBody>
    </cdr:sp>
  </cdr:relSizeAnchor>
  <cdr:relSizeAnchor xmlns:cdr="http://schemas.openxmlformats.org/drawingml/2006/chartDrawing">
    <cdr:from>
      <cdr:x>0.01457</cdr:x>
      <cdr:y>0.80757</cdr:y>
    </cdr:from>
    <cdr:to>
      <cdr:x>0.26846</cdr:x>
      <cdr:y>0.9475</cdr:y>
    </cdr:to>
    <cdr:sp macro="" textlink="">
      <cdr:nvSpPr>
        <cdr:cNvPr id="2" name="TextBox 1"/>
        <cdr:cNvSpPr txBox="1"/>
      </cdr:nvSpPr>
      <cdr:spPr>
        <a:xfrm xmlns:a="http://schemas.openxmlformats.org/drawingml/2006/main">
          <a:off x="125113" y="3837517"/>
          <a:ext cx="2180205" cy="664901"/>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dirty="0" smtClean="0"/>
            <a:t>Source:</a:t>
          </a:r>
        </a:p>
        <a:p xmlns:a="http://schemas.openxmlformats.org/drawingml/2006/main">
          <a:r>
            <a:rPr lang="en-US" dirty="0" smtClean="0"/>
            <a:t>Institute of International Finance</a:t>
          </a:r>
        </a:p>
        <a:p xmlns:a="http://schemas.openxmlformats.org/drawingml/2006/main">
          <a:r>
            <a:rPr lang="en-US" dirty="0" smtClean="0"/>
            <a:t>2015</a:t>
          </a:r>
          <a:endParaRPr lang="en-US" dirty="0"/>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3038475" cy="462120"/>
          </a:xfrm>
          <a:prstGeom prst="rect">
            <a:avLst/>
          </a:prstGeom>
        </p:spPr>
        <p:txBody>
          <a:bodyPr vert="horz" lIns="90270" tIns="45135" rIns="90270" bIns="45135" rtlCol="0"/>
          <a:lstStyle>
            <a:lvl1pPr algn="l">
              <a:defRPr sz="1200">
                <a:ea typeface="+mn-ea"/>
                <a:cs typeface="Times New Roman" pitchFamily="18" charset="0"/>
              </a:defRPr>
            </a:lvl1pPr>
          </a:lstStyle>
          <a:p>
            <a:pPr>
              <a:defRPr/>
            </a:pPr>
            <a:endParaRPr lang="en-US"/>
          </a:p>
        </p:txBody>
      </p:sp>
      <p:sp>
        <p:nvSpPr>
          <p:cNvPr id="3" name="Date Placeholder 2"/>
          <p:cNvSpPr>
            <a:spLocks noGrp="1"/>
          </p:cNvSpPr>
          <p:nvPr>
            <p:ph type="dt" sz="quarter" idx="1"/>
          </p:nvPr>
        </p:nvSpPr>
        <p:spPr>
          <a:xfrm>
            <a:off x="3970340" y="0"/>
            <a:ext cx="3038475" cy="462120"/>
          </a:xfrm>
          <a:prstGeom prst="rect">
            <a:avLst/>
          </a:prstGeom>
        </p:spPr>
        <p:txBody>
          <a:bodyPr vert="horz" wrap="square" lIns="90270" tIns="45135" rIns="90270" bIns="45135" numCol="1" anchor="t" anchorCtr="0" compatLnSpc="1">
            <a:prstTxWarp prst="textNoShape">
              <a:avLst/>
            </a:prstTxWarp>
          </a:bodyPr>
          <a:lstStyle>
            <a:lvl1pPr algn="r">
              <a:defRPr sz="1200" smtClean="0"/>
            </a:lvl1pPr>
          </a:lstStyle>
          <a:p>
            <a:pPr>
              <a:defRPr/>
            </a:pPr>
            <a:fld id="{26C646A4-BB9B-4B8C-855E-D46909ACE4EC}" type="datetimeFigureOut">
              <a:rPr lang="en-US"/>
              <a:pPr>
                <a:defRPr/>
              </a:pPr>
              <a:t>4/10/2015</a:t>
            </a:fld>
            <a:endParaRPr lang="en-US"/>
          </a:p>
        </p:txBody>
      </p:sp>
      <p:sp>
        <p:nvSpPr>
          <p:cNvPr id="4" name="Footer Placeholder 3"/>
          <p:cNvSpPr>
            <a:spLocks noGrp="1"/>
          </p:cNvSpPr>
          <p:nvPr>
            <p:ph type="ftr" sz="quarter" idx="2"/>
          </p:nvPr>
        </p:nvSpPr>
        <p:spPr>
          <a:xfrm>
            <a:off x="2" y="8772378"/>
            <a:ext cx="3038475" cy="462120"/>
          </a:xfrm>
          <a:prstGeom prst="rect">
            <a:avLst/>
          </a:prstGeom>
        </p:spPr>
        <p:txBody>
          <a:bodyPr vert="horz" lIns="90270" tIns="45135" rIns="90270" bIns="45135" rtlCol="0" anchor="b"/>
          <a:lstStyle>
            <a:lvl1pPr algn="l">
              <a:defRPr sz="1200">
                <a:ea typeface="+mn-ea"/>
                <a:cs typeface="Times New Roman" pitchFamily="18" charset="0"/>
              </a:defRPr>
            </a:lvl1pPr>
          </a:lstStyle>
          <a:p>
            <a:pPr>
              <a:defRPr/>
            </a:pPr>
            <a:endParaRPr lang="en-US"/>
          </a:p>
        </p:txBody>
      </p:sp>
      <p:sp>
        <p:nvSpPr>
          <p:cNvPr id="5" name="Slide Number Placeholder 4"/>
          <p:cNvSpPr>
            <a:spLocks noGrp="1"/>
          </p:cNvSpPr>
          <p:nvPr>
            <p:ph type="sldNum" sz="quarter" idx="3"/>
          </p:nvPr>
        </p:nvSpPr>
        <p:spPr>
          <a:xfrm>
            <a:off x="3970340" y="8772378"/>
            <a:ext cx="3038475" cy="462120"/>
          </a:xfrm>
          <a:prstGeom prst="rect">
            <a:avLst/>
          </a:prstGeom>
        </p:spPr>
        <p:txBody>
          <a:bodyPr vert="horz" wrap="square" lIns="90270" tIns="45135" rIns="90270" bIns="45135" numCol="1" anchor="b" anchorCtr="0" compatLnSpc="1">
            <a:prstTxWarp prst="textNoShape">
              <a:avLst/>
            </a:prstTxWarp>
          </a:bodyPr>
          <a:lstStyle>
            <a:lvl1pPr algn="r">
              <a:defRPr sz="1200" smtClean="0"/>
            </a:lvl1pPr>
          </a:lstStyle>
          <a:p>
            <a:pPr>
              <a:defRPr/>
            </a:pPr>
            <a:fld id="{7835A6EA-93D0-47D8-AD17-855E4C25975C}" type="slidenum">
              <a:rPr lang="en-US"/>
              <a:pPr>
                <a:defRPr/>
              </a:pPr>
              <a:t>‹#›</a:t>
            </a:fld>
            <a:endParaRPr lang="en-US"/>
          </a:p>
        </p:txBody>
      </p:sp>
    </p:spTree>
    <p:extLst>
      <p:ext uri="{BB962C8B-B14F-4D97-AF65-F5344CB8AC3E}">
        <p14:creationId xmlns:p14="http://schemas.microsoft.com/office/powerpoint/2010/main" val="62749544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3038475" cy="462120"/>
          </a:xfrm>
          <a:prstGeom prst="rect">
            <a:avLst/>
          </a:prstGeom>
        </p:spPr>
        <p:txBody>
          <a:bodyPr vert="horz" lIns="90270" tIns="45135" rIns="90270" bIns="45135" rtlCol="0"/>
          <a:lstStyle>
            <a:lvl1pPr algn="l">
              <a:defRPr sz="1200">
                <a:ea typeface="+mn-ea"/>
                <a:cs typeface="Times New Roman" pitchFamily="18" charset="0"/>
              </a:defRPr>
            </a:lvl1pPr>
          </a:lstStyle>
          <a:p>
            <a:pPr>
              <a:defRPr/>
            </a:pPr>
            <a:endParaRPr lang="en-US"/>
          </a:p>
        </p:txBody>
      </p:sp>
      <p:sp>
        <p:nvSpPr>
          <p:cNvPr id="3" name="Date Placeholder 2"/>
          <p:cNvSpPr>
            <a:spLocks noGrp="1"/>
          </p:cNvSpPr>
          <p:nvPr>
            <p:ph type="dt" idx="1"/>
          </p:nvPr>
        </p:nvSpPr>
        <p:spPr>
          <a:xfrm>
            <a:off x="3970340" y="0"/>
            <a:ext cx="3038475" cy="462120"/>
          </a:xfrm>
          <a:prstGeom prst="rect">
            <a:avLst/>
          </a:prstGeom>
        </p:spPr>
        <p:txBody>
          <a:bodyPr vert="horz" wrap="square" lIns="90270" tIns="45135" rIns="90270" bIns="45135" numCol="1" anchor="t" anchorCtr="0" compatLnSpc="1">
            <a:prstTxWarp prst="textNoShape">
              <a:avLst/>
            </a:prstTxWarp>
          </a:bodyPr>
          <a:lstStyle>
            <a:lvl1pPr algn="r">
              <a:defRPr sz="1200" smtClean="0"/>
            </a:lvl1pPr>
          </a:lstStyle>
          <a:p>
            <a:pPr>
              <a:defRPr/>
            </a:pPr>
            <a:fld id="{19F3E8D4-DEC0-4006-8D4F-0FDA10470C08}" type="datetimeFigureOut">
              <a:rPr lang="en-US"/>
              <a:pPr>
                <a:defRPr/>
              </a:pPr>
              <a:t>4/10/2015</a:t>
            </a:fld>
            <a:endParaRPr lang="en-US"/>
          </a:p>
        </p:txBody>
      </p:sp>
      <p:sp>
        <p:nvSpPr>
          <p:cNvPr id="4" name="Slide Image Placeholder 3"/>
          <p:cNvSpPr>
            <a:spLocks noGrp="1" noRot="1" noChangeAspect="1"/>
          </p:cNvSpPr>
          <p:nvPr>
            <p:ph type="sldImg" idx="2"/>
          </p:nvPr>
        </p:nvSpPr>
        <p:spPr>
          <a:xfrm>
            <a:off x="1195388" y="692150"/>
            <a:ext cx="4619625" cy="3463925"/>
          </a:xfrm>
          <a:prstGeom prst="rect">
            <a:avLst/>
          </a:prstGeom>
          <a:noFill/>
          <a:ln w="12700">
            <a:solidFill>
              <a:prstClr val="black"/>
            </a:solidFill>
          </a:ln>
        </p:spPr>
        <p:txBody>
          <a:bodyPr vert="horz" lIns="90270" tIns="45135" rIns="90270" bIns="45135" rtlCol="0" anchor="ctr"/>
          <a:lstStyle/>
          <a:p>
            <a:pPr lvl="0"/>
            <a:endParaRPr lang="en-US" noProof="0"/>
          </a:p>
        </p:txBody>
      </p:sp>
      <p:sp>
        <p:nvSpPr>
          <p:cNvPr id="5" name="Notes Placeholder 4"/>
          <p:cNvSpPr>
            <a:spLocks noGrp="1"/>
          </p:cNvSpPr>
          <p:nvPr>
            <p:ph type="body" sz="quarter" idx="3"/>
          </p:nvPr>
        </p:nvSpPr>
        <p:spPr>
          <a:xfrm>
            <a:off x="701675" y="4387768"/>
            <a:ext cx="5607050" cy="4155919"/>
          </a:xfrm>
          <a:prstGeom prst="rect">
            <a:avLst/>
          </a:prstGeom>
        </p:spPr>
        <p:txBody>
          <a:bodyPr vert="horz" lIns="90270" tIns="45135" rIns="90270" bIns="45135"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2" y="8772378"/>
            <a:ext cx="3038475" cy="462120"/>
          </a:xfrm>
          <a:prstGeom prst="rect">
            <a:avLst/>
          </a:prstGeom>
        </p:spPr>
        <p:txBody>
          <a:bodyPr vert="horz" lIns="90270" tIns="45135" rIns="90270" bIns="45135" rtlCol="0" anchor="b"/>
          <a:lstStyle>
            <a:lvl1pPr algn="l">
              <a:defRPr sz="1200">
                <a:ea typeface="+mn-ea"/>
                <a:cs typeface="Times New Roman" pitchFamily="18" charset="0"/>
              </a:defRPr>
            </a:lvl1pPr>
          </a:lstStyle>
          <a:p>
            <a:pPr>
              <a:defRPr/>
            </a:pPr>
            <a:endParaRPr lang="en-US"/>
          </a:p>
        </p:txBody>
      </p:sp>
      <p:sp>
        <p:nvSpPr>
          <p:cNvPr id="7" name="Slide Number Placeholder 6"/>
          <p:cNvSpPr>
            <a:spLocks noGrp="1"/>
          </p:cNvSpPr>
          <p:nvPr>
            <p:ph type="sldNum" sz="quarter" idx="5"/>
          </p:nvPr>
        </p:nvSpPr>
        <p:spPr>
          <a:xfrm>
            <a:off x="3970340" y="8772378"/>
            <a:ext cx="3038475" cy="462120"/>
          </a:xfrm>
          <a:prstGeom prst="rect">
            <a:avLst/>
          </a:prstGeom>
        </p:spPr>
        <p:txBody>
          <a:bodyPr vert="horz" wrap="square" lIns="90270" tIns="45135" rIns="90270" bIns="45135" numCol="1" anchor="b" anchorCtr="0" compatLnSpc="1">
            <a:prstTxWarp prst="textNoShape">
              <a:avLst/>
            </a:prstTxWarp>
          </a:bodyPr>
          <a:lstStyle>
            <a:lvl1pPr algn="r">
              <a:defRPr sz="1200" smtClean="0"/>
            </a:lvl1pPr>
          </a:lstStyle>
          <a:p>
            <a:pPr>
              <a:defRPr/>
            </a:pPr>
            <a:fld id="{E57DA7DA-3AE2-4A43-88A4-44692C405BCE}" type="slidenum">
              <a:rPr lang="en-US"/>
              <a:pPr>
                <a:defRPr/>
              </a:pPr>
              <a:t>‹#›</a:t>
            </a:fld>
            <a:endParaRPr lang="en-US"/>
          </a:p>
        </p:txBody>
      </p:sp>
    </p:spTree>
    <p:extLst>
      <p:ext uri="{BB962C8B-B14F-4D97-AF65-F5344CB8AC3E}">
        <p14:creationId xmlns:p14="http://schemas.microsoft.com/office/powerpoint/2010/main" val="540900198"/>
      </p:ext>
    </p:extLst>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mn-lt"/>
        <a:ea typeface="MS PGothic" pitchFamily="34" charset="-128"/>
        <a:cs typeface="+mn-cs"/>
      </a:defRPr>
    </a:lvl1pPr>
    <a:lvl2pPr marL="457200" algn="l" defTabSz="457200" rtl="0" eaLnBrk="0" fontAlgn="base" hangingPunct="0">
      <a:spcBef>
        <a:spcPct val="30000"/>
      </a:spcBef>
      <a:spcAft>
        <a:spcPct val="0"/>
      </a:spcAft>
      <a:defRPr sz="1200" kern="1200">
        <a:solidFill>
          <a:schemeClr val="tx1"/>
        </a:solidFill>
        <a:latin typeface="+mn-lt"/>
        <a:ea typeface="MS PGothic" pitchFamily="34"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MS PGothic" pitchFamily="34"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MS PGothic" pitchFamily="34"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MS PGothic"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Light Blue Title Slide">
    <p:spTree>
      <p:nvGrpSpPr>
        <p:cNvPr id="1" name=""/>
        <p:cNvGrpSpPr/>
        <p:nvPr/>
      </p:nvGrpSpPr>
      <p:grpSpPr>
        <a:xfrm>
          <a:off x="0" y="0"/>
          <a:ext cx="0" cy="0"/>
          <a:chOff x="0" y="0"/>
          <a:chExt cx="0" cy="0"/>
        </a:xfrm>
      </p:grpSpPr>
      <p:sp>
        <p:nvSpPr>
          <p:cNvPr id="5" name="Rectangle 5"/>
          <p:cNvSpPr>
            <a:spLocks noChangeArrowheads="1"/>
          </p:cNvSpPr>
          <p:nvPr/>
        </p:nvSpPr>
        <p:spPr bwMode="auto">
          <a:xfrm flipV="1">
            <a:off x="0" y="0"/>
            <a:ext cx="9144000" cy="4479925"/>
          </a:xfrm>
          <a:prstGeom prst="rect">
            <a:avLst/>
          </a:prstGeom>
          <a:solidFill>
            <a:srgbClr val="139AF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115888" indent="-115888">
              <a:spcBef>
                <a:spcPct val="50000"/>
              </a:spcBef>
              <a:buFontTx/>
              <a:buChar char="•"/>
            </a:pPr>
            <a:endParaRPr lang="en-US" sz="1300" b="0"/>
          </a:p>
        </p:txBody>
      </p:sp>
      <p:sp>
        <p:nvSpPr>
          <p:cNvPr id="6" name="Rectangle 6"/>
          <p:cNvSpPr>
            <a:spLocks noChangeArrowheads="1"/>
          </p:cNvSpPr>
          <p:nvPr/>
        </p:nvSpPr>
        <p:spPr bwMode="auto">
          <a:xfrm>
            <a:off x="0" y="4311650"/>
            <a:ext cx="9144000" cy="176213"/>
          </a:xfrm>
          <a:prstGeom prst="rect">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115888" indent="-115888">
              <a:spcBef>
                <a:spcPct val="50000"/>
              </a:spcBef>
              <a:buFontTx/>
              <a:buChar char="•"/>
            </a:pPr>
            <a:endParaRPr lang="en-US" sz="1300" b="0">
              <a:solidFill>
                <a:schemeClr val="bg1"/>
              </a:solidFill>
            </a:endParaRPr>
          </a:p>
        </p:txBody>
      </p:sp>
      <p:pic>
        <p:nvPicPr>
          <p:cNvPr id="7" name="Picture 7"/>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08000" y="4699000"/>
            <a:ext cx="5059363" cy="1055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30" name="Title 329"/>
          <p:cNvSpPr>
            <a:spLocks noGrp="1"/>
          </p:cNvSpPr>
          <p:nvPr>
            <p:ph type="title"/>
          </p:nvPr>
        </p:nvSpPr>
        <p:spPr>
          <a:xfrm>
            <a:off x="1512623" y="1189789"/>
            <a:ext cx="6971806" cy="1822161"/>
          </a:xfrm>
        </p:spPr>
        <p:txBody>
          <a:bodyPr anchor="b"/>
          <a:lstStyle>
            <a:lvl1pPr>
              <a:lnSpc>
                <a:spcPct val="100000"/>
              </a:lnSpc>
              <a:spcBef>
                <a:spcPts val="0"/>
              </a:spcBef>
              <a:defRPr sz="3600" b="1" baseline="0">
                <a:solidFill>
                  <a:schemeClr val="bg1"/>
                </a:solidFill>
              </a:defRPr>
            </a:lvl1pPr>
          </a:lstStyle>
          <a:p>
            <a:r>
              <a:rPr lang="en-US" smtClean="0"/>
              <a:t>Click to edit Master title style</a:t>
            </a:r>
            <a:endParaRPr lang="en-US" dirty="0"/>
          </a:p>
        </p:txBody>
      </p:sp>
      <p:sp>
        <p:nvSpPr>
          <p:cNvPr id="332" name="Text Placeholder 331"/>
          <p:cNvSpPr>
            <a:spLocks noGrp="1"/>
          </p:cNvSpPr>
          <p:nvPr>
            <p:ph type="body" sz="quarter" idx="13"/>
          </p:nvPr>
        </p:nvSpPr>
        <p:spPr>
          <a:xfrm>
            <a:off x="1525172" y="3000005"/>
            <a:ext cx="6959257" cy="875885"/>
          </a:xfrm>
        </p:spPr>
        <p:txBody>
          <a:bodyPr>
            <a:normAutofit/>
          </a:bodyPr>
          <a:lstStyle>
            <a:lvl1pPr>
              <a:lnSpc>
                <a:spcPct val="100000"/>
              </a:lnSpc>
              <a:spcBef>
                <a:spcPts val="0"/>
              </a:spcBef>
              <a:defRPr sz="2400" b="0" i="0" cap="all" baseline="0">
                <a:solidFill>
                  <a:srgbClr val="FFFFFF"/>
                </a:solidFill>
                <a:latin typeface="+mn-lt"/>
                <a:cs typeface="Andes ExtraLight"/>
              </a:defRPr>
            </a:lvl1pPr>
            <a:lvl2pPr>
              <a:defRPr b="0" i="0">
                <a:latin typeface="Andes ExtraLight"/>
                <a:cs typeface="Andes ExtraLight"/>
              </a:defRPr>
            </a:lvl2pPr>
            <a:lvl3pPr>
              <a:defRPr b="0" i="0">
                <a:latin typeface="Andes ExtraLight"/>
                <a:cs typeface="Andes ExtraLight"/>
              </a:defRPr>
            </a:lvl3pPr>
            <a:lvl4pPr>
              <a:defRPr b="0" i="0">
                <a:latin typeface="Andes ExtraLight"/>
                <a:cs typeface="Andes ExtraLight"/>
              </a:defRPr>
            </a:lvl4pPr>
            <a:lvl5pPr>
              <a:defRPr b="0" i="0">
                <a:latin typeface="Andes ExtraLight"/>
                <a:cs typeface="Andes ExtraLight"/>
              </a:defRPr>
            </a:lvl5pPr>
          </a:lstStyle>
          <a:p>
            <a:pPr lvl="0"/>
            <a:r>
              <a:rPr lang="en-US" smtClean="0"/>
              <a:t>Click to edit Master text styles</a:t>
            </a:r>
          </a:p>
        </p:txBody>
      </p:sp>
      <p:sp>
        <p:nvSpPr>
          <p:cNvPr id="69" name="Text Placeholder 331"/>
          <p:cNvSpPr>
            <a:spLocks noGrp="1"/>
          </p:cNvSpPr>
          <p:nvPr>
            <p:ph type="body" sz="quarter" idx="14"/>
          </p:nvPr>
        </p:nvSpPr>
        <p:spPr>
          <a:xfrm>
            <a:off x="5682073" y="4699001"/>
            <a:ext cx="2821170" cy="1393637"/>
          </a:xfrm>
        </p:spPr>
        <p:txBody>
          <a:bodyPr anchor="b"/>
          <a:lstStyle>
            <a:lvl1pPr algn="r">
              <a:lnSpc>
                <a:spcPct val="100000"/>
              </a:lnSpc>
              <a:defRPr sz="1500" b="0" i="0" baseline="0">
                <a:solidFill>
                  <a:schemeClr val="tx1"/>
                </a:solidFill>
                <a:latin typeface="Arial"/>
                <a:cs typeface="Arial"/>
              </a:defRPr>
            </a:lvl1pPr>
            <a:lvl2pPr>
              <a:defRPr b="0" i="0">
                <a:latin typeface="Andes ExtraLight"/>
                <a:cs typeface="Andes ExtraLight"/>
              </a:defRPr>
            </a:lvl2pPr>
            <a:lvl3pPr>
              <a:defRPr b="0" i="0">
                <a:latin typeface="Andes ExtraLight"/>
                <a:cs typeface="Andes ExtraLight"/>
              </a:defRPr>
            </a:lvl3pPr>
            <a:lvl4pPr>
              <a:defRPr b="0" i="0">
                <a:latin typeface="Andes ExtraLight"/>
                <a:cs typeface="Andes ExtraLight"/>
              </a:defRPr>
            </a:lvl4pPr>
            <a:lvl5pPr>
              <a:defRPr b="0" i="0">
                <a:latin typeface="Andes ExtraLight"/>
                <a:cs typeface="Andes ExtraLight"/>
              </a:defRPr>
            </a:lvl5pPr>
          </a:lstStyle>
          <a:p>
            <a:pPr lvl="0"/>
            <a:r>
              <a:rPr lang="en-US" smtClean="0"/>
              <a:t>Click to edit Master text styles</a:t>
            </a:r>
          </a:p>
          <a:p>
            <a:pPr lvl="1"/>
            <a:r>
              <a:rPr lang="en-US" smtClean="0"/>
              <a:t>Second level</a:t>
            </a:r>
          </a:p>
        </p:txBody>
      </p:sp>
      <p:sp>
        <p:nvSpPr>
          <p:cNvPr id="8" name="Rectangle 1028"/>
          <p:cNvSpPr>
            <a:spLocks noGrp="1" noChangeArrowheads="1"/>
          </p:cNvSpPr>
          <p:nvPr>
            <p:ph type="dt" sz="half" idx="15"/>
          </p:nvPr>
        </p:nvSpPr>
        <p:spPr>
          <a:xfrm>
            <a:off x="5942013" y="6107113"/>
            <a:ext cx="2551112" cy="306387"/>
          </a:xfrm>
        </p:spPr>
        <p:txBody>
          <a:bodyPr rIns="0" anchor="ctr"/>
          <a:lstStyle>
            <a:lvl1pPr algn="r">
              <a:defRPr b="0" i="0">
                <a:solidFill>
                  <a:schemeClr val="tx1"/>
                </a:solidFill>
                <a:latin typeface="Arial"/>
                <a:cs typeface="Arial"/>
              </a:defRPr>
            </a:lvl1pPr>
          </a:lstStyle>
          <a:p>
            <a:pPr>
              <a:defRPr/>
            </a:pPr>
            <a:endParaRPr lang="en-US"/>
          </a:p>
        </p:txBody>
      </p:sp>
    </p:spTree>
    <p:extLst>
      <p:ext uri="{BB962C8B-B14F-4D97-AF65-F5344CB8AC3E}">
        <p14:creationId xmlns:p14="http://schemas.microsoft.com/office/powerpoint/2010/main" val="22039393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omparsion Slide">
    <p:spTree>
      <p:nvGrpSpPr>
        <p:cNvPr id="1" name=""/>
        <p:cNvGrpSpPr/>
        <p:nvPr/>
      </p:nvGrpSpPr>
      <p:grpSpPr>
        <a:xfrm>
          <a:off x="0" y="0"/>
          <a:ext cx="0" cy="0"/>
          <a:chOff x="0" y="0"/>
          <a:chExt cx="0" cy="0"/>
        </a:xfrm>
      </p:grpSpPr>
      <p:sp>
        <p:nvSpPr>
          <p:cNvPr id="2" name="Title 1"/>
          <p:cNvSpPr>
            <a:spLocks noGrp="1"/>
          </p:cNvSpPr>
          <p:nvPr>
            <p:ph type="title"/>
          </p:nvPr>
        </p:nvSpPr>
        <p:spPr>
          <a:xfrm>
            <a:off x="356934" y="307474"/>
            <a:ext cx="8410104" cy="983693"/>
          </a:xfrm>
        </p:spPr>
        <p:txBody>
          <a:bodyPr/>
          <a:lstStyle>
            <a:lvl1pPr>
              <a:defRPr sz="2200" b="0" i="0" cap="none" baseline="0">
                <a:solidFill>
                  <a:srgbClr val="021F43"/>
                </a:solidFill>
                <a:latin typeface="+mj-lt"/>
                <a:cs typeface="Andes ExtraLight"/>
              </a:defRPr>
            </a:lvl1pPr>
          </a:lstStyle>
          <a:p>
            <a:r>
              <a:rPr lang="en-US" smtClean="0"/>
              <a:t>Click to edit Master title style</a:t>
            </a:r>
            <a:endParaRPr lang="en-US" dirty="0"/>
          </a:p>
        </p:txBody>
      </p:sp>
      <p:sp>
        <p:nvSpPr>
          <p:cNvPr id="4" name="Content Placeholder 3"/>
          <p:cNvSpPr>
            <a:spLocks noGrp="1"/>
          </p:cNvSpPr>
          <p:nvPr>
            <p:ph sz="half" idx="2"/>
          </p:nvPr>
        </p:nvSpPr>
        <p:spPr>
          <a:xfrm>
            <a:off x="356934" y="1788583"/>
            <a:ext cx="4133273" cy="4399780"/>
          </a:xfrm>
        </p:spPr>
        <p:txBody>
          <a:bodyPr lIns="182880" rIns="182880" anchor="ctr"/>
          <a:lstStyle>
            <a:lvl1pPr marL="0" marR="0" indent="0" algn="l" defTabSz="914400" rtl="0" eaLnBrk="0" fontAlgn="base" latinLnBrk="0" hangingPunct="0">
              <a:lnSpc>
                <a:spcPct val="130000"/>
              </a:lnSpc>
              <a:spcBef>
                <a:spcPts val="1800"/>
              </a:spcBef>
              <a:spcAft>
                <a:spcPct val="0"/>
              </a:spcAft>
              <a:buClr>
                <a:schemeClr val="tx2">
                  <a:lumMod val="75000"/>
                  <a:lumOff val="25000"/>
                </a:schemeClr>
              </a:buClr>
              <a:buSzTx/>
              <a:buFontTx/>
              <a:buNone/>
              <a:tabLst/>
              <a:defRPr sz="1600">
                <a:solidFill>
                  <a:srgbClr val="595959"/>
                </a:solidFill>
              </a:defRPr>
            </a:lvl1pPr>
            <a:lvl2pPr>
              <a:defRPr sz="1600">
                <a:solidFill>
                  <a:srgbClr val="595959"/>
                </a:solidFill>
              </a:defRPr>
            </a:lvl2pPr>
            <a:lvl3pPr>
              <a:defRPr sz="1600">
                <a:solidFill>
                  <a:srgbClr val="595959"/>
                </a:solidFill>
              </a:defRPr>
            </a:lvl3pPr>
            <a:lvl4pPr>
              <a:defRPr sz="1600">
                <a:solidFill>
                  <a:srgbClr val="595959"/>
                </a:solidFill>
              </a:defRPr>
            </a:lvl4pPr>
            <a:lvl5pPr>
              <a:defRPr sz="1600">
                <a:solidFill>
                  <a:srgbClr val="595959"/>
                </a:solidFill>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6" name="Content Placeholder 3"/>
          <p:cNvSpPr>
            <a:spLocks noGrp="1"/>
          </p:cNvSpPr>
          <p:nvPr>
            <p:ph sz="half" idx="11"/>
          </p:nvPr>
        </p:nvSpPr>
        <p:spPr>
          <a:xfrm>
            <a:off x="4657428" y="1788509"/>
            <a:ext cx="4133088" cy="4402163"/>
          </a:xfrm>
        </p:spPr>
        <p:txBody>
          <a:bodyPr lIns="182880" rIns="182880" anchor="ctr"/>
          <a:lstStyle>
            <a:lvl1pPr marL="0" marR="0" indent="0" algn="l" defTabSz="914400" rtl="0" eaLnBrk="0" fontAlgn="base" latinLnBrk="0" hangingPunct="0">
              <a:lnSpc>
                <a:spcPct val="130000"/>
              </a:lnSpc>
              <a:spcBef>
                <a:spcPts val="1800"/>
              </a:spcBef>
              <a:spcAft>
                <a:spcPct val="0"/>
              </a:spcAft>
              <a:buClr>
                <a:schemeClr val="tx2">
                  <a:lumMod val="75000"/>
                  <a:lumOff val="25000"/>
                </a:schemeClr>
              </a:buClr>
              <a:buSzTx/>
              <a:buFontTx/>
              <a:buNone/>
              <a:tabLst/>
              <a:defRPr sz="1600">
                <a:solidFill>
                  <a:srgbClr val="595959"/>
                </a:solidFill>
              </a:defRPr>
            </a:lvl1pPr>
            <a:lvl2pPr>
              <a:defRPr sz="1600">
                <a:solidFill>
                  <a:srgbClr val="595959"/>
                </a:solidFill>
              </a:defRPr>
            </a:lvl2pPr>
            <a:lvl3pPr>
              <a:defRPr sz="1600">
                <a:solidFill>
                  <a:srgbClr val="595959"/>
                </a:solidFill>
              </a:defRPr>
            </a:lvl3pPr>
            <a:lvl4pPr>
              <a:defRPr sz="1600">
                <a:solidFill>
                  <a:srgbClr val="595959"/>
                </a:solidFill>
              </a:defRPr>
            </a:lvl4pPr>
            <a:lvl5pPr>
              <a:defRPr sz="1600">
                <a:solidFill>
                  <a:srgbClr val="595959"/>
                </a:solidFill>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7" name="Content Placeholder 3"/>
          <p:cNvSpPr>
            <a:spLocks noGrp="1"/>
          </p:cNvSpPr>
          <p:nvPr>
            <p:ph sz="half" idx="13"/>
          </p:nvPr>
        </p:nvSpPr>
        <p:spPr>
          <a:xfrm>
            <a:off x="356934" y="1429560"/>
            <a:ext cx="4133273" cy="264331"/>
          </a:xfrm>
        </p:spPr>
        <p:txBody>
          <a:bodyPr anchor="ctr">
            <a:normAutofit/>
          </a:bodyPr>
          <a:lstStyle>
            <a:lvl1pPr algn="ctr">
              <a:defRPr sz="1400" cap="all">
                <a:solidFill>
                  <a:srgbClr val="595959"/>
                </a:solidFill>
              </a:defRPr>
            </a:lvl1pPr>
            <a:lvl2pPr>
              <a:defRPr sz="1600">
                <a:solidFill>
                  <a:srgbClr val="595959"/>
                </a:solidFill>
              </a:defRPr>
            </a:lvl2pPr>
            <a:lvl3pPr>
              <a:defRPr sz="1600">
                <a:solidFill>
                  <a:srgbClr val="595959"/>
                </a:solidFill>
              </a:defRPr>
            </a:lvl3pPr>
            <a:lvl4pPr>
              <a:defRPr sz="1600">
                <a:solidFill>
                  <a:srgbClr val="595959"/>
                </a:solidFill>
              </a:defRPr>
            </a:lvl4pPr>
            <a:lvl5pPr>
              <a:defRPr sz="1600">
                <a:solidFill>
                  <a:srgbClr val="595959"/>
                </a:solidFill>
              </a:defRPr>
            </a:lvl5pPr>
            <a:lvl6pPr>
              <a:defRPr sz="1800"/>
            </a:lvl6pPr>
            <a:lvl7pPr>
              <a:defRPr sz="1800"/>
            </a:lvl7pPr>
            <a:lvl8pPr>
              <a:defRPr sz="1800"/>
            </a:lvl8pPr>
            <a:lvl9pPr>
              <a:defRPr sz="1800"/>
            </a:lvl9pPr>
          </a:lstStyle>
          <a:p>
            <a:pPr lvl="0"/>
            <a:r>
              <a:rPr lang="en-US" smtClean="0"/>
              <a:t>Click to edit Master text styles</a:t>
            </a:r>
          </a:p>
        </p:txBody>
      </p:sp>
      <p:sp>
        <p:nvSpPr>
          <p:cNvPr id="8" name="Content Placeholder 3"/>
          <p:cNvSpPr>
            <a:spLocks noGrp="1"/>
          </p:cNvSpPr>
          <p:nvPr>
            <p:ph sz="half" idx="14"/>
          </p:nvPr>
        </p:nvSpPr>
        <p:spPr>
          <a:xfrm>
            <a:off x="4657429" y="1421539"/>
            <a:ext cx="4133088" cy="264331"/>
          </a:xfrm>
        </p:spPr>
        <p:txBody>
          <a:bodyPr anchor="ctr">
            <a:normAutofit/>
          </a:bodyPr>
          <a:lstStyle>
            <a:lvl1pPr algn="ctr">
              <a:defRPr sz="1400" cap="all">
                <a:solidFill>
                  <a:srgbClr val="595959"/>
                </a:solidFill>
              </a:defRPr>
            </a:lvl1pPr>
            <a:lvl2pPr>
              <a:defRPr sz="1600">
                <a:solidFill>
                  <a:srgbClr val="595959"/>
                </a:solidFill>
              </a:defRPr>
            </a:lvl2pPr>
            <a:lvl3pPr>
              <a:defRPr sz="1600">
                <a:solidFill>
                  <a:srgbClr val="595959"/>
                </a:solidFill>
              </a:defRPr>
            </a:lvl3pPr>
            <a:lvl4pPr>
              <a:defRPr sz="1600">
                <a:solidFill>
                  <a:srgbClr val="595959"/>
                </a:solidFill>
              </a:defRPr>
            </a:lvl4pPr>
            <a:lvl5pPr>
              <a:defRPr sz="1600">
                <a:solidFill>
                  <a:srgbClr val="595959"/>
                </a:solidFill>
              </a:defRPr>
            </a:lvl5pPr>
            <a:lvl6pPr>
              <a:defRPr sz="1800"/>
            </a:lvl6pPr>
            <a:lvl7pPr>
              <a:defRPr sz="1800"/>
            </a:lvl7pPr>
            <a:lvl8pPr>
              <a:defRPr sz="1800"/>
            </a:lvl8pPr>
            <a:lvl9pPr>
              <a:defRPr sz="1800"/>
            </a:lvl9pPr>
          </a:lstStyle>
          <a:p>
            <a:pPr lvl="0"/>
            <a:r>
              <a:rPr lang="en-US" smtClean="0"/>
              <a:t>Click to edit Master text styles</a:t>
            </a:r>
          </a:p>
        </p:txBody>
      </p:sp>
      <p:sp>
        <p:nvSpPr>
          <p:cNvPr id="9" name="Slide Number Placeholder 3"/>
          <p:cNvSpPr>
            <a:spLocks noGrp="1"/>
          </p:cNvSpPr>
          <p:nvPr>
            <p:ph type="sldNum" sz="quarter" idx="15"/>
          </p:nvPr>
        </p:nvSpPr>
        <p:spPr/>
        <p:txBody>
          <a:bodyPr/>
          <a:lstStyle>
            <a:lvl1pPr>
              <a:defRPr/>
            </a:lvl1pPr>
          </a:lstStyle>
          <a:p>
            <a:pPr>
              <a:defRPr/>
            </a:pPr>
            <a:fld id="{B8C8F022-CF83-4CC3-82DB-7496FFBF52F6}" type="slidenum">
              <a:rPr lang="en-US"/>
              <a:pPr>
                <a:defRPr/>
              </a:pPr>
              <a:t>‹#›</a:t>
            </a:fld>
            <a:endParaRPr lang="en-US"/>
          </a:p>
        </p:txBody>
      </p:sp>
      <p:sp>
        <p:nvSpPr>
          <p:cNvPr id="10" name="Footer Placeholder 4"/>
          <p:cNvSpPr>
            <a:spLocks noGrp="1"/>
          </p:cNvSpPr>
          <p:nvPr>
            <p:ph type="ftr" sz="quarter" idx="16"/>
          </p:nvPr>
        </p:nvSpPr>
        <p:spPr/>
        <p:txBody>
          <a:bodyPr/>
          <a:lstStyle>
            <a:lvl1pPr>
              <a:defRPr/>
            </a:lvl1pPr>
          </a:lstStyle>
          <a:p>
            <a:pPr>
              <a:defRPr/>
            </a:pPr>
            <a:r>
              <a:rPr lang="en-US"/>
              <a:t>Presentation Title</a:t>
            </a:r>
          </a:p>
        </p:txBody>
      </p:sp>
    </p:spTree>
    <p:extLst>
      <p:ext uri="{BB962C8B-B14F-4D97-AF65-F5344CB8AC3E}">
        <p14:creationId xmlns:p14="http://schemas.microsoft.com/office/powerpoint/2010/main" val="17401836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Light Highlight Slide">
    <p:spTree>
      <p:nvGrpSpPr>
        <p:cNvPr id="1" name=""/>
        <p:cNvGrpSpPr/>
        <p:nvPr/>
      </p:nvGrpSpPr>
      <p:grpSpPr>
        <a:xfrm>
          <a:off x="0" y="0"/>
          <a:ext cx="0" cy="0"/>
          <a:chOff x="0" y="0"/>
          <a:chExt cx="0" cy="0"/>
        </a:xfrm>
      </p:grpSpPr>
      <p:sp>
        <p:nvSpPr>
          <p:cNvPr id="2" name="Title 1"/>
          <p:cNvSpPr>
            <a:spLocks noGrp="1"/>
          </p:cNvSpPr>
          <p:nvPr>
            <p:ph type="title"/>
          </p:nvPr>
        </p:nvSpPr>
        <p:spPr>
          <a:xfrm>
            <a:off x="356934" y="346364"/>
            <a:ext cx="3145592" cy="5784272"/>
          </a:xfrm>
        </p:spPr>
        <p:txBody>
          <a:bodyPr anchor="ctr"/>
          <a:lstStyle>
            <a:lvl1pPr>
              <a:defRPr sz="3200" b="0" i="0">
                <a:solidFill>
                  <a:schemeClr val="bg2"/>
                </a:solidFill>
                <a:latin typeface="+mn-lt"/>
                <a:cs typeface="Andes ExtraLight"/>
              </a:defRPr>
            </a:lvl1pPr>
          </a:lstStyle>
          <a:p>
            <a:r>
              <a:rPr lang="en-US" smtClean="0"/>
              <a:t>Click to edit Master title style</a:t>
            </a:r>
            <a:endParaRPr lang="en-US" dirty="0"/>
          </a:p>
        </p:txBody>
      </p:sp>
      <p:sp>
        <p:nvSpPr>
          <p:cNvPr id="4" name="Content Placeholder 3"/>
          <p:cNvSpPr>
            <a:spLocks noGrp="1"/>
          </p:cNvSpPr>
          <p:nvPr>
            <p:ph sz="half" idx="2"/>
          </p:nvPr>
        </p:nvSpPr>
        <p:spPr>
          <a:xfrm>
            <a:off x="3682999" y="346364"/>
            <a:ext cx="5166895" cy="5784271"/>
          </a:xfrm>
        </p:spPr>
        <p:txBody>
          <a:bodyPr anchor="ctr"/>
          <a:lstStyle>
            <a:lvl1pPr>
              <a:lnSpc>
                <a:spcPct val="125000"/>
              </a:lnSpc>
              <a:spcBef>
                <a:spcPts val="0"/>
              </a:spcBef>
              <a:spcAft>
                <a:spcPts val="2200"/>
              </a:spcAft>
              <a:defRPr sz="2200">
                <a:solidFill>
                  <a:schemeClr val="tx2">
                    <a:lumMod val="50000"/>
                    <a:lumOff val="50000"/>
                  </a:schemeClr>
                </a:solidFill>
              </a:defRPr>
            </a:lvl1pPr>
            <a:lvl2pPr marL="0" indent="0">
              <a:lnSpc>
                <a:spcPct val="125000"/>
              </a:lnSpc>
              <a:spcBef>
                <a:spcPts val="0"/>
              </a:spcBef>
              <a:spcAft>
                <a:spcPts val="2200"/>
              </a:spcAft>
              <a:buNone/>
              <a:defRPr sz="2000" baseline="0">
                <a:solidFill>
                  <a:schemeClr val="tx2">
                    <a:lumMod val="50000"/>
                    <a:lumOff val="50000"/>
                  </a:schemeClr>
                </a:solidFill>
              </a:defRPr>
            </a:lvl2pPr>
            <a:lvl3pPr marL="0" indent="0">
              <a:lnSpc>
                <a:spcPct val="130000"/>
              </a:lnSpc>
              <a:buNone/>
              <a:defRPr sz="1600">
                <a:solidFill>
                  <a:schemeClr val="tx2">
                    <a:lumMod val="50000"/>
                    <a:lumOff val="50000"/>
                  </a:schemeClr>
                </a:solidFill>
              </a:defRPr>
            </a:lvl3pPr>
            <a:lvl4pPr marL="182880" indent="0">
              <a:lnSpc>
                <a:spcPct val="130000"/>
              </a:lnSpc>
              <a:buNone/>
              <a:defRPr sz="1600">
                <a:solidFill>
                  <a:schemeClr val="tx2">
                    <a:lumMod val="50000"/>
                    <a:lumOff val="50000"/>
                  </a:schemeClr>
                </a:solidFill>
              </a:defRPr>
            </a:lvl4pPr>
            <a:lvl5pPr marL="454914" indent="0">
              <a:lnSpc>
                <a:spcPct val="130000"/>
              </a:lnSpc>
              <a:buNone/>
              <a:defRPr sz="1600">
                <a:solidFill>
                  <a:schemeClr val="tx2">
                    <a:lumMod val="50000"/>
                    <a:lumOff val="50000"/>
                  </a:schemeClr>
                </a:solidFill>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p:txBody>
      </p:sp>
      <p:sp>
        <p:nvSpPr>
          <p:cNvPr id="5" name="Slide Number Placeholder 3"/>
          <p:cNvSpPr>
            <a:spLocks noGrp="1"/>
          </p:cNvSpPr>
          <p:nvPr>
            <p:ph type="sldNum" sz="quarter" idx="10"/>
          </p:nvPr>
        </p:nvSpPr>
        <p:spPr/>
        <p:txBody>
          <a:bodyPr/>
          <a:lstStyle>
            <a:lvl1pPr>
              <a:defRPr/>
            </a:lvl1pPr>
          </a:lstStyle>
          <a:p>
            <a:pPr>
              <a:defRPr/>
            </a:pPr>
            <a:fld id="{78EE54F7-6EF8-42CA-8692-C7C1F1197EAF}" type="slidenum">
              <a:rPr lang="en-US"/>
              <a:pPr>
                <a:defRPr/>
              </a:pPr>
              <a:t>‹#›</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a:t>Presentation Title</a:t>
            </a:r>
          </a:p>
        </p:txBody>
      </p:sp>
    </p:spTree>
    <p:extLst>
      <p:ext uri="{BB962C8B-B14F-4D97-AF65-F5344CB8AC3E}">
        <p14:creationId xmlns:p14="http://schemas.microsoft.com/office/powerpoint/2010/main" val="38826104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Dark Highlight Slide">
    <p:spTree>
      <p:nvGrpSpPr>
        <p:cNvPr id="1" name=""/>
        <p:cNvGrpSpPr/>
        <p:nvPr/>
      </p:nvGrpSpPr>
      <p:grpSpPr>
        <a:xfrm>
          <a:off x="0" y="0"/>
          <a:ext cx="0" cy="0"/>
          <a:chOff x="0" y="0"/>
          <a:chExt cx="0" cy="0"/>
        </a:xfrm>
      </p:grpSpPr>
      <p:sp>
        <p:nvSpPr>
          <p:cNvPr id="2" name="Title 1"/>
          <p:cNvSpPr>
            <a:spLocks noGrp="1"/>
          </p:cNvSpPr>
          <p:nvPr>
            <p:ph type="title"/>
          </p:nvPr>
        </p:nvSpPr>
        <p:spPr>
          <a:xfrm>
            <a:off x="356934" y="346364"/>
            <a:ext cx="3145592" cy="5784272"/>
          </a:xfrm>
        </p:spPr>
        <p:txBody>
          <a:bodyPr anchor="ctr"/>
          <a:lstStyle>
            <a:lvl1pPr>
              <a:defRPr sz="3200" b="0" i="0">
                <a:solidFill>
                  <a:schemeClr val="tx1"/>
                </a:solidFill>
                <a:latin typeface="+mn-lt"/>
                <a:cs typeface="Andes ExtraLight"/>
              </a:defRPr>
            </a:lvl1pPr>
          </a:lstStyle>
          <a:p>
            <a:r>
              <a:rPr lang="en-US" smtClean="0"/>
              <a:t>Click to edit Master title style</a:t>
            </a:r>
            <a:endParaRPr lang="en-US" dirty="0"/>
          </a:p>
        </p:txBody>
      </p:sp>
      <p:sp>
        <p:nvSpPr>
          <p:cNvPr id="4" name="Content Placeholder 3"/>
          <p:cNvSpPr>
            <a:spLocks noGrp="1"/>
          </p:cNvSpPr>
          <p:nvPr>
            <p:ph sz="half" idx="2"/>
          </p:nvPr>
        </p:nvSpPr>
        <p:spPr>
          <a:xfrm>
            <a:off x="3682999" y="346364"/>
            <a:ext cx="5166895" cy="5784271"/>
          </a:xfrm>
        </p:spPr>
        <p:txBody>
          <a:bodyPr anchor="ctr"/>
          <a:lstStyle>
            <a:lvl1pPr>
              <a:lnSpc>
                <a:spcPct val="125000"/>
              </a:lnSpc>
              <a:spcBef>
                <a:spcPts val="0"/>
              </a:spcBef>
              <a:spcAft>
                <a:spcPts val="2200"/>
              </a:spcAft>
              <a:defRPr sz="2200">
                <a:solidFill>
                  <a:schemeClr val="tx2">
                    <a:lumMod val="50000"/>
                    <a:lumOff val="50000"/>
                  </a:schemeClr>
                </a:solidFill>
              </a:defRPr>
            </a:lvl1pPr>
            <a:lvl2pPr marL="0" indent="0">
              <a:lnSpc>
                <a:spcPct val="125000"/>
              </a:lnSpc>
              <a:spcBef>
                <a:spcPts val="0"/>
              </a:spcBef>
              <a:spcAft>
                <a:spcPts val="2200"/>
              </a:spcAft>
              <a:buNone/>
              <a:defRPr sz="2000" baseline="0">
                <a:solidFill>
                  <a:schemeClr val="tx2">
                    <a:lumMod val="50000"/>
                    <a:lumOff val="50000"/>
                  </a:schemeClr>
                </a:solidFill>
              </a:defRPr>
            </a:lvl2pPr>
            <a:lvl3pPr marL="0" indent="0">
              <a:lnSpc>
                <a:spcPct val="130000"/>
              </a:lnSpc>
              <a:buNone/>
              <a:defRPr sz="1600">
                <a:solidFill>
                  <a:schemeClr val="tx2">
                    <a:lumMod val="50000"/>
                    <a:lumOff val="50000"/>
                  </a:schemeClr>
                </a:solidFill>
              </a:defRPr>
            </a:lvl3pPr>
            <a:lvl4pPr marL="182880" indent="0">
              <a:lnSpc>
                <a:spcPct val="130000"/>
              </a:lnSpc>
              <a:buNone/>
              <a:defRPr sz="1600">
                <a:solidFill>
                  <a:schemeClr val="tx2">
                    <a:lumMod val="50000"/>
                    <a:lumOff val="50000"/>
                  </a:schemeClr>
                </a:solidFill>
              </a:defRPr>
            </a:lvl4pPr>
            <a:lvl5pPr marL="454914" indent="0">
              <a:lnSpc>
                <a:spcPct val="130000"/>
              </a:lnSpc>
              <a:buNone/>
              <a:defRPr sz="1600">
                <a:solidFill>
                  <a:schemeClr val="tx2">
                    <a:lumMod val="50000"/>
                    <a:lumOff val="50000"/>
                  </a:schemeClr>
                </a:solidFill>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p:txBody>
      </p:sp>
      <p:sp>
        <p:nvSpPr>
          <p:cNvPr id="5" name="Slide Number Placeholder 3"/>
          <p:cNvSpPr>
            <a:spLocks noGrp="1"/>
          </p:cNvSpPr>
          <p:nvPr>
            <p:ph type="sldNum" sz="quarter" idx="10"/>
          </p:nvPr>
        </p:nvSpPr>
        <p:spPr/>
        <p:txBody>
          <a:bodyPr/>
          <a:lstStyle>
            <a:lvl1pPr>
              <a:defRPr/>
            </a:lvl1pPr>
          </a:lstStyle>
          <a:p>
            <a:pPr>
              <a:defRPr/>
            </a:pPr>
            <a:fld id="{693ED765-6A1C-464E-8BDD-1BAFC2446939}" type="slidenum">
              <a:rPr lang="en-US"/>
              <a:pPr>
                <a:defRPr/>
              </a:pPr>
              <a:t>‹#›</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a:t>Presentation Title</a:t>
            </a:r>
          </a:p>
        </p:txBody>
      </p:sp>
    </p:spTree>
    <p:extLst>
      <p:ext uri="{BB962C8B-B14F-4D97-AF65-F5344CB8AC3E}">
        <p14:creationId xmlns:p14="http://schemas.microsoft.com/office/powerpoint/2010/main" val="256300572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omb Stone">
    <p:spTree>
      <p:nvGrpSpPr>
        <p:cNvPr id="1" name=""/>
        <p:cNvGrpSpPr/>
        <p:nvPr/>
      </p:nvGrpSpPr>
      <p:grpSpPr>
        <a:xfrm>
          <a:off x="0" y="0"/>
          <a:ext cx="0" cy="0"/>
          <a:chOff x="0" y="0"/>
          <a:chExt cx="0" cy="0"/>
        </a:xfrm>
      </p:grpSpPr>
      <p:sp>
        <p:nvSpPr>
          <p:cNvPr id="73" name="Freeform 1683"/>
          <p:cNvSpPr>
            <a:spLocks/>
          </p:cNvSpPr>
          <p:nvPr/>
        </p:nvSpPr>
        <p:spPr bwMode="auto">
          <a:xfrm flipH="1">
            <a:off x="7410450" y="3175"/>
            <a:ext cx="712788" cy="584200"/>
          </a:xfrm>
          <a:custGeom>
            <a:avLst/>
            <a:gdLst>
              <a:gd name="T0" fmla="*/ 712788 w 448"/>
              <a:gd name="T1" fmla="*/ 584200 h 372"/>
              <a:gd name="T2" fmla="*/ 617325 w 448"/>
              <a:gd name="T3" fmla="*/ 474270 h 372"/>
              <a:gd name="T4" fmla="*/ 445493 w 448"/>
              <a:gd name="T5" fmla="*/ 326649 h 372"/>
              <a:gd name="T6" fmla="*/ 334119 w 448"/>
              <a:gd name="T7" fmla="*/ 223001 h 372"/>
              <a:gd name="T8" fmla="*/ 222746 w 448"/>
              <a:gd name="T9" fmla="*/ 147620 h 372"/>
              <a:gd name="T10" fmla="*/ 101827 w 448"/>
              <a:gd name="T11" fmla="*/ 69099 h 372"/>
              <a:gd name="T12" fmla="*/ 0 w 448"/>
              <a:gd name="T13" fmla="*/ 0 h 372"/>
              <a:gd name="T14" fmla="*/ 445493 w 448"/>
              <a:gd name="T15" fmla="*/ 0 h 372"/>
              <a:gd name="T16" fmla="*/ 477313 w 448"/>
              <a:gd name="T17" fmla="*/ 56535 h 372"/>
              <a:gd name="T18" fmla="*/ 515498 w 448"/>
              <a:gd name="T19" fmla="*/ 128775 h 372"/>
              <a:gd name="T20" fmla="*/ 550501 w 448"/>
              <a:gd name="T21" fmla="*/ 210438 h 372"/>
              <a:gd name="T22" fmla="*/ 601415 w 448"/>
              <a:gd name="T23" fmla="*/ 323509 h 372"/>
              <a:gd name="T24" fmla="*/ 649146 w 448"/>
              <a:gd name="T25" fmla="*/ 414594 h 372"/>
              <a:gd name="T26" fmla="*/ 690513 w 448"/>
              <a:gd name="T27" fmla="*/ 524524 h 372"/>
              <a:gd name="T28" fmla="*/ 712788 w 448"/>
              <a:gd name="T29" fmla="*/ 584200 h 372"/>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448" h="372">
                <a:moveTo>
                  <a:pt x="448" y="372"/>
                </a:moveTo>
                <a:lnTo>
                  <a:pt x="388" y="302"/>
                </a:lnTo>
                <a:lnTo>
                  <a:pt x="280" y="208"/>
                </a:lnTo>
                <a:lnTo>
                  <a:pt x="210" y="142"/>
                </a:lnTo>
                <a:lnTo>
                  <a:pt x="140" y="94"/>
                </a:lnTo>
                <a:lnTo>
                  <a:pt x="64" y="44"/>
                </a:lnTo>
                <a:lnTo>
                  <a:pt x="0" y="0"/>
                </a:lnTo>
                <a:lnTo>
                  <a:pt x="280" y="0"/>
                </a:lnTo>
                <a:lnTo>
                  <a:pt x="300" y="36"/>
                </a:lnTo>
                <a:lnTo>
                  <a:pt x="324" y="82"/>
                </a:lnTo>
                <a:lnTo>
                  <a:pt x="346" y="134"/>
                </a:lnTo>
                <a:lnTo>
                  <a:pt x="378" y="206"/>
                </a:lnTo>
                <a:lnTo>
                  <a:pt x="408" y="264"/>
                </a:lnTo>
                <a:lnTo>
                  <a:pt x="434" y="334"/>
                </a:lnTo>
                <a:lnTo>
                  <a:pt x="448" y="372"/>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74" name="Line 1086"/>
          <p:cNvSpPr>
            <a:spLocks noChangeShapeType="1"/>
          </p:cNvSpPr>
          <p:nvPr/>
        </p:nvSpPr>
        <p:spPr bwMode="auto">
          <a:xfrm>
            <a:off x="484188" y="617538"/>
            <a:ext cx="1587" cy="1587"/>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5" name="Line 1087"/>
          <p:cNvSpPr>
            <a:spLocks noChangeShapeType="1"/>
          </p:cNvSpPr>
          <p:nvPr/>
        </p:nvSpPr>
        <p:spPr bwMode="auto">
          <a:xfrm>
            <a:off x="484188" y="617538"/>
            <a:ext cx="1587" cy="1587"/>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6" name="Rectangle 1088"/>
          <p:cNvSpPr>
            <a:spLocks noChangeArrowheads="1"/>
          </p:cNvSpPr>
          <p:nvPr/>
        </p:nvSpPr>
        <p:spPr bwMode="auto">
          <a:xfrm>
            <a:off x="484188" y="617538"/>
            <a:ext cx="1587" cy="158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spcBef>
                <a:spcPct val="50000"/>
              </a:spcBef>
              <a:buFontTx/>
              <a:buChar char="•"/>
            </a:pPr>
            <a:endParaRPr lang="en-US" sz="1300" b="0"/>
          </a:p>
        </p:txBody>
      </p:sp>
      <p:sp>
        <p:nvSpPr>
          <p:cNvPr id="77" name="Rectangle 1089"/>
          <p:cNvSpPr>
            <a:spLocks noChangeArrowheads="1"/>
          </p:cNvSpPr>
          <p:nvPr/>
        </p:nvSpPr>
        <p:spPr bwMode="auto">
          <a:xfrm>
            <a:off x="484188" y="617538"/>
            <a:ext cx="1587" cy="1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50000"/>
              </a:spcBef>
              <a:buFontTx/>
              <a:buChar char="•"/>
            </a:pPr>
            <a:endParaRPr lang="en-US" sz="1300" b="0"/>
          </a:p>
        </p:txBody>
      </p:sp>
      <p:sp>
        <p:nvSpPr>
          <p:cNvPr id="78" name="Freeform 1098"/>
          <p:cNvSpPr>
            <a:spLocks/>
          </p:cNvSpPr>
          <p:nvPr/>
        </p:nvSpPr>
        <p:spPr bwMode="auto">
          <a:xfrm>
            <a:off x="487363" y="617538"/>
            <a:ext cx="3175" cy="1587"/>
          </a:xfrm>
          <a:custGeom>
            <a:avLst/>
            <a:gdLst>
              <a:gd name="T0" fmla="*/ 0 w 2"/>
              <a:gd name="T1" fmla="*/ 0 h 1587"/>
              <a:gd name="T2" fmla="*/ 3175 w 2"/>
              <a:gd name="T3" fmla="*/ 0 h 1587"/>
              <a:gd name="T4" fmla="*/ 3175 w 2"/>
              <a:gd name="T5" fmla="*/ 0 h 1587"/>
              <a:gd name="T6" fmla="*/ 3175 w 2"/>
              <a:gd name="T7" fmla="*/ 0 h 1587"/>
              <a:gd name="T8" fmla="*/ 0 w 2"/>
              <a:gd name="T9" fmla="*/ 0 h 1587"/>
              <a:gd name="T10" fmla="*/ 0 w 2"/>
              <a:gd name="T11" fmla="*/ 0 h 1587"/>
              <a:gd name="T12" fmla="*/ 0 w 2"/>
              <a:gd name="T13" fmla="*/ 0 h 1587"/>
              <a:gd name="T14" fmla="*/ 0 w 2"/>
              <a:gd name="T15" fmla="*/ 0 h 1587"/>
              <a:gd name="T16" fmla="*/ 0 w 2"/>
              <a:gd name="T17" fmla="*/ 0 h 1587"/>
              <a:gd name="T18" fmla="*/ 0 w 2"/>
              <a:gd name="T19" fmla="*/ 0 h 1587"/>
              <a:gd name="T20" fmla="*/ 0 w 2"/>
              <a:gd name="T21" fmla="*/ 0 h 1587"/>
              <a:gd name="T22" fmla="*/ 0 w 2"/>
              <a:gd name="T23" fmla="*/ 0 h 1587"/>
              <a:gd name="T24" fmla="*/ 0 w 2"/>
              <a:gd name="T25" fmla="*/ 0 h 1587"/>
              <a:gd name="T26" fmla="*/ 0 w 2"/>
              <a:gd name="T27" fmla="*/ 0 h 1587"/>
              <a:gd name="T28" fmla="*/ 0 w 2"/>
              <a:gd name="T29" fmla="*/ 0 h 1587"/>
              <a:gd name="T30" fmla="*/ 0 w 2"/>
              <a:gd name="T31" fmla="*/ 0 h 1587"/>
              <a:gd name="T32" fmla="*/ 0 w 2"/>
              <a:gd name="T33" fmla="*/ 0 h 1587"/>
              <a:gd name="T34" fmla="*/ 3175 w 2"/>
              <a:gd name="T35" fmla="*/ 0 h 1587"/>
              <a:gd name="T36" fmla="*/ 3175 w 2"/>
              <a:gd name="T37" fmla="*/ 0 h 1587"/>
              <a:gd name="T38" fmla="*/ 3175 w 2"/>
              <a:gd name="T39" fmla="*/ 0 h 1587"/>
              <a:gd name="T40" fmla="*/ 0 w 2"/>
              <a:gd name="T41" fmla="*/ 0 h 1587"/>
              <a:gd name="T42" fmla="*/ 0 w 2"/>
              <a:gd name="T43" fmla="*/ 0 h 1587"/>
              <a:gd name="T44" fmla="*/ 0 w 2"/>
              <a:gd name="T45" fmla="*/ 0 h 1587"/>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2" h="1587">
                <a:moveTo>
                  <a:pt x="0" y="0"/>
                </a:moveTo>
                <a:lnTo>
                  <a:pt x="2" y="0"/>
                </a:lnTo>
                <a:lnTo>
                  <a:pt x="0" y="0"/>
                </a:lnTo>
                <a:lnTo>
                  <a:pt x="2" y="0"/>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9" name="Freeform 1115"/>
          <p:cNvSpPr>
            <a:spLocks/>
          </p:cNvSpPr>
          <p:nvPr/>
        </p:nvSpPr>
        <p:spPr bwMode="auto">
          <a:xfrm>
            <a:off x="458788" y="473075"/>
            <a:ext cx="3175" cy="3175"/>
          </a:xfrm>
          <a:custGeom>
            <a:avLst/>
            <a:gdLst>
              <a:gd name="T0" fmla="*/ 0 w 2"/>
              <a:gd name="T1" fmla="*/ 3175 h 2"/>
              <a:gd name="T2" fmla="*/ 0 w 2"/>
              <a:gd name="T3" fmla="*/ 3175 h 2"/>
              <a:gd name="T4" fmla="*/ 0 w 2"/>
              <a:gd name="T5" fmla="*/ 3175 h 2"/>
              <a:gd name="T6" fmla="*/ 0 w 2"/>
              <a:gd name="T7" fmla="*/ 3175 h 2"/>
              <a:gd name="T8" fmla="*/ 0 w 2"/>
              <a:gd name="T9" fmla="*/ 3175 h 2"/>
              <a:gd name="T10" fmla="*/ 0 w 2"/>
              <a:gd name="T11" fmla="*/ 3175 h 2"/>
              <a:gd name="T12" fmla="*/ 3175 w 2"/>
              <a:gd name="T13" fmla="*/ 3175 h 2"/>
              <a:gd name="T14" fmla="*/ 3175 w 2"/>
              <a:gd name="T15" fmla="*/ 3175 h 2"/>
              <a:gd name="T16" fmla="*/ 3175 w 2"/>
              <a:gd name="T17" fmla="*/ 0 h 2"/>
              <a:gd name="T18" fmla="*/ 0 w 2"/>
              <a:gd name="T19" fmla="*/ 3175 h 2"/>
              <a:gd name="T20" fmla="*/ 0 w 2"/>
              <a:gd name="T21" fmla="*/ 3175 h 2"/>
              <a:gd name="T22" fmla="*/ 0 w 2"/>
              <a:gd name="T23" fmla="*/ 3175 h 2"/>
              <a:gd name="T24" fmla="*/ 0 w 2"/>
              <a:gd name="T25" fmla="*/ 3175 h 2"/>
              <a:gd name="T26" fmla="*/ 0 w 2"/>
              <a:gd name="T27" fmla="*/ 3175 h 2"/>
              <a:gd name="T28" fmla="*/ 3175 w 2"/>
              <a:gd name="T29" fmla="*/ 3175 h 2"/>
              <a:gd name="T30" fmla="*/ 3175 w 2"/>
              <a:gd name="T31" fmla="*/ 3175 h 2"/>
              <a:gd name="T32" fmla="*/ 3175 w 2"/>
              <a:gd name="T33" fmla="*/ 3175 h 2"/>
              <a:gd name="T34" fmla="*/ 3175 w 2"/>
              <a:gd name="T35" fmla="*/ 3175 h 2"/>
              <a:gd name="T36" fmla="*/ 3175 w 2"/>
              <a:gd name="T37" fmla="*/ 3175 h 2"/>
              <a:gd name="T38" fmla="*/ 3175 w 2"/>
              <a:gd name="T39" fmla="*/ 3175 h 2"/>
              <a:gd name="T40" fmla="*/ 0 w 2"/>
              <a:gd name="T41" fmla="*/ 3175 h 2"/>
              <a:gd name="T42" fmla="*/ 0 w 2"/>
              <a:gd name="T43" fmla="*/ 3175 h 2"/>
              <a:gd name="T44" fmla="*/ 0 w 2"/>
              <a:gd name="T45" fmla="*/ 3175 h 2"/>
              <a:gd name="T46" fmla="*/ 0 w 2"/>
              <a:gd name="T47" fmla="*/ 3175 h 2"/>
              <a:gd name="T48" fmla="*/ 0 w 2"/>
              <a:gd name="T49" fmla="*/ 3175 h 2"/>
              <a:gd name="T50" fmla="*/ 0 w 2"/>
              <a:gd name="T51" fmla="*/ 3175 h 2"/>
              <a:gd name="T52" fmla="*/ 0 w 2"/>
              <a:gd name="T53" fmla="*/ 3175 h 2"/>
              <a:gd name="T54" fmla="*/ 3175 w 2"/>
              <a:gd name="T55" fmla="*/ 3175 h 2"/>
              <a:gd name="T56" fmla="*/ 0 w 2"/>
              <a:gd name="T57" fmla="*/ 3175 h 2"/>
              <a:gd name="T58" fmla="*/ 3175 w 2"/>
              <a:gd name="T59" fmla="*/ 3175 h 2"/>
              <a:gd name="T60" fmla="*/ 3175 w 2"/>
              <a:gd name="T61" fmla="*/ 3175 h 2"/>
              <a:gd name="T62" fmla="*/ 3175 w 2"/>
              <a:gd name="T63" fmla="*/ 3175 h 2"/>
              <a:gd name="T64" fmla="*/ 0 w 2"/>
              <a:gd name="T65" fmla="*/ 3175 h 2"/>
              <a:gd name="T66" fmla="*/ 0 w 2"/>
              <a:gd name="T67" fmla="*/ 3175 h 2"/>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2" h="2">
                <a:moveTo>
                  <a:pt x="0" y="2"/>
                </a:moveTo>
                <a:lnTo>
                  <a:pt x="0" y="2"/>
                </a:lnTo>
                <a:lnTo>
                  <a:pt x="2" y="2"/>
                </a:lnTo>
                <a:lnTo>
                  <a:pt x="2" y="0"/>
                </a:lnTo>
                <a:lnTo>
                  <a:pt x="0" y="2"/>
                </a:lnTo>
                <a:lnTo>
                  <a:pt x="2" y="2"/>
                </a:lnTo>
                <a:lnTo>
                  <a:pt x="0" y="2"/>
                </a:lnTo>
                <a:lnTo>
                  <a:pt x="2" y="2"/>
                </a:lnTo>
                <a:lnTo>
                  <a:pt x="0" y="2"/>
                </a:lnTo>
                <a:lnTo>
                  <a:pt x="2" y="2"/>
                </a:lnTo>
                <a:lnTo>
                  <a:pt x="0" y="2"/>
                </a:lnTo>
                <a:lnTo>
                  <a:pt x="2" y="2"/>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0" name="Freeform 1120"/>
          <p:cNvSpPr>
            <a:spLocks/>
          </p:cNvSpPr>
          <p:nvPr/>
        </p:nvSpPr>
        <p:spPr bwMode="auto">
          <a:xfrm>
            <a:off x="458788" y="463550"/>
            <a:ext cx="3175" cy="3175"/>
          </a:xfrm>
          <a:custGeom>
            <a:avLst/>
            <a:gdLst>
              <a:gd name="T0" fmla="*/ 0 w 2"/>
              <a:gd name="T1" fmla="*/ 0 h 2"/>
              <a:gd name="T2" fmla="*/ 0 w 2"/>
              <a:gd name="T3" fmla="*/ 3175 h 2"/>
              <a:gd name="T4" fmla="*/ 0 w 2"/>
              <a:gd name="T5" fmla="*/ 3175 h 2"/>
              <a:gd name="T6" fmla="*/ 0 w 2"/>
              <a:gd name="T7" fmla="*/ 3175 h 2"/>
              <a:gd name="T8" fmla="*/ 3175 w 2"/>
              <a:gd name="T9" fmla="*/ 3175 h 2"/>
              <a:gd name="T10" fmla="*/ 3175 w 2"/>
              <a:gd name="T11" fmla="*/ 0 h 2"/>
              <a:gd name="T12" fmla="*/ 3175 w 2"/>
              <a:gd name="T13" fmla="*/ 0 h 2"/>
              <a:gd name="T14" fmla="*/ 3175 w 2"/>
              <a:gd name="T15" fmla="*/ 0 h 2"/>
              <a:gd name="T16" fmla="*/ 0 w 2"/>
              <a:gd name="T17" fmla="*/ 0 h 2"/>
              <a:gd name="T18" fmla="*/ 0 w 2"/>
              <a:gd name="T19" fmla="*/ 3175 h 2"/>
              <a:gd name="T20" fmla="*/ 0 w 2"/>
              <a:gd name="T21" fmla="*/ 3175 h 2"/>
              <a:gd name="T22" fmla="*/ 3175 w 2"/>
              <a:gd name="T23" fmla="*/ 0 h 2"/>
              <a:gd name="T24" fmla="*/ 3175 w 2"/>
              <a:gd name="T25" fmla="*/ 0 h 2"/>
              <a:gd name="T26" fmla="*/ 3175 w 2"/>
              <a:gd name="T27" fmla="*/ 0 h 2"/>
              <a:gd name="T28" fmla="*/ 3175 w 2"/>
              <a:gd name="T29" fmla="*/ 3175 h 2"/>
              <a:gd name="T30" fmla="*/ 0 w 2"/>
              <a:gd name="T31" fmla="*/ 3175 h 2"/>
              <a:gd name="T32" fmla="*/ 0 w 2"/>
              <a:gd name="T33" fmla="*/ 3175 h 2"/>
              <a:gd name="T34" fmla="*/ 0 w 2"/>
              <a:gd name="T35" fmla="*/ 3175 h 2"/>
              <a:gd name="T36" fmla="*/ 0 w 2"/>
              <a:gd name="T37" fmla="*/ 3175 h 2"/>
              <a:gd name="T38" fmla="*/ 0 w 2"/>
              <a:gd name="T39" fmla="*/ 3175 h 2"/>
              <a:gd name="T40" fmla="*/ 0 w 2"/>
              <a:gd name="T41" fmla="*/ 3175 h 2"/>
              <a:gd name="T42" fmla="*/ 0 w 2"/>
              <a:gd name="T43" fmla="*/ 3175 h 2"/>
              <a:gd name="T44" fmla="*/ 0 w 2"/>
              <a:gd name="T45" fmla="*/ 3175 h 2"/>
              <a:gd name="T46" fmla="*/ 3175 w 2"/>
              <a:gd name="T47" fmla="*/ 3175 h 2"/>
              <a:gd name="T48" fmla="*/ 0 w 2"/>
              <a:gd name="T49" fmla="*/ 3175 h 2"/>
              <a:gd name="T50" fmla="*/ 0 w 2"/>
              <a:gd name="T51" fmla="*/ 3175 h 2"/>
              <a:gd name="T52" fmla="*/ 3175 w 2"/>
              <a:gd name="T53" fmla="*/ 3175 h 2"/>
              <a:gd name="T54" fmla="*/ 3175 w 2"/>
              <a:gd name="T55" fmla="*/ 3175 h 2"/>
              <a:gd name="T56" fmla="*/ 3175 w 2"/>
              <a:gd name="T57" fmla="*/ 0 h 2"/>
              <a:gd name="T58" fmla="*/ 0 w 2"/>
              <a:gd name="T59" fmla="*/ 0 h 2"/>
              <a:gd name="T60" fmla="*/ 0 w 2"/>
              <a:gd name="T61" fmla="*/ 0 h 2"/>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2" h="2">
                <a:moveTo>
                  <a:pt x="0" y="0"/>
                </a:moveTo>
                <a:lnTo>
                  <a:pt x="0" y="2"/>
                </a:lnTo>
                <a:lnTo>
                  <a:pt x="2" y="2"/>
                </a:lnTo>
                <a:lnTo>
                  <a:pt x="2" y="0"/>
                </a:lnTo>
                <a:lnTo>
                  <a:pt x="0" y="0"/>
                </a:lnTo>
                <a:lnTo>
                  <a:pt x="0" y="2"/>
                </a:lnTo>
                <a:lnTo>
                  <a:pt x="2" y="0"/>
                </a:lnTo>
                <a:lnTo>
                  <a:pt x="2" y="2"/>
                </a:lnTo>
                <a:lnTo>
                  <a:pt x="0" y="2"/>
                </a:lnTo>
                <a:lnTo>
                  <a:pt x="2" y="2"/>
                </a:lnTo>
                <a:lnTo>
                  <a:pt x="0" y="2"/>
                </a:lnTo>
                <a:lnTo>
                  <a:pt x="2" y="2"/>
                </a:lnTo>
                <a:lnTo>
                  <a:pt x="2" y="0"/>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1" name="Freeform 1134"/>
          <p:cNvSpPr>
            <a:spLocks/>
          </p:cNvSpPr>
          <p:nvPr/>
        </p:nvSpPr>
        <p:spPr bwMode="auto">
          <a:xfrm>
            <a:off x="703263" y="514350"/>
            <a:ext cx="3175" cy="6350"/>
          </a:xfrm>
          <a:custGeom>
            <a:avLst/>
            <a:gdLst>
              <a:gd name="T0" fmla="*/ 3175 w 2"/>
              <a:gd name="T1" fmla="*/ 6350 h 4"/>
              <a:gd name="T2" fmla="*/ 3175 w 2"/>
              <a:gd name="T3" fmla="*/ 6350 h 4"/>
              <a:gd name="T4" fmla="*/ 3175 w 2"/>
              <a:gd name="T5" fmla="*/ 6350 h 4"/>
              <a:gd name="T6" fmla="*/ 3175 w 2"/>
              <a:gd name="T7" fmla="*/ 3175 h 4"/>
              <a:gd name="T8" fmla="*/ 3175 w 2"/>
              <a:gd name="T9" fmla="*/ 0 h 4"/>
              <a:gd name="T10" fmla="*/ 3175 w 2"/>
              <a:gd name="T11" fmla="*/ 0 h 4"/>
              <a:gd name="T12" fmla="*/ 3175 w 2"/>
              <a:gd name="T13" fmla="*/ 0 h 4"/>
              <a:gd name="T14" fmla="*/ 0 w 2"/>
              <a:gd name="T15" fmla="*/ 3175 h 4"/>
              <a:gd name="T16" fmla="*/ 3175 w 2"/>
              <a:gd name="T17" fmla="*/ 6350 h 4"/>
              <a:gd name="T18" fmla="*/ 3175 w 2"/>
              <a:gd name="T19" fmla="*/ 3175 h 4"/>
              <a:gd name="T20" fmla="*/ 3175 w 2"/>
              <a:gd name="T21" fmla="*/ 3175 h 4"/>
              <a:gd name="T22" fmla="*/ 3175 w 2"/>
              <a:gd name="T23" fmla="*/ 0 h 4"/>
              <a:gd name="T24" fmla="*/ 3175 w 2"/>
              <a:gd name="T25" fmla="*/ 3175 h 4"/>
              <a:gd name="T26" fmla="*/ 3175 w 2"/>
              <a:gd name="T27" fmla="*/ 3175 h 4"/>
              <a:gd name="T28" fmla="*/ 3175 w 2"/>
              <a:gd name="T29" fmla="*/ 3175 h 4"/>
              <a:gd name="T30" fmla="*/ 3175 w 2"/>
              <a:gd name="T31" fmla="*/ 3175 h 4"/>
              <a:gd name="T32" fmla="*/ 3175 w 2"/>
              <a:gd name="T33" fmla="*/ 3175 h 4"/>
              <a:gd name="T34" fmla="*/ 3175 w 2"/>
              <a:gd name="T35" fmla="*/ 3175 h 4"/>
              <a:gd name="T36" fmla="*/ 3175 w 2"/>
              <a:gd name="T37" fmla="*/ 3175 h 4"/>
              <a:gd name="T38" fmla="*/ 3175 w 2"/>
              <a:gd name="T39" fmla="*/ 3175 h 4"/>
              <a:gd name="T40" fmla="*/ 3175 w 2"/>
              <a:gd name="T41" fmla="*/ 3175 h 4"/>
              <a:gd name="T42" fmla="*/ 3175 w 2"/>
              <a:gd name="T43" fmla="*/ 3175 h 4"/>
              <a:gd name="T44" fmla="*/ 3175 w 2"/>
              <a:gd name="T45" fmla="*/ 3175 h 4"/>
              <a:gd name="T46" fmla="*/ 3175 w 2"/>
              <a:gd name="T47" fmla="*/ 3175 h 4"/>
              <a:gd name="T48" fmla="*/ 3175 w 2"/>
              <a:gd name="T49" fmla="*/ 3175 h 4"/>
              <a:gd name="T50" fmla="*/ 3175 w 2"/>
              <a:gd name="T51" fmla="*/ 3175 h 4"/>
              <a:gd name="T52" fmla="*/ 0 w 2"/>
              <a:gd name="T53" fmla="*/ 3175 h 4"/>
              <a:gd name="T54" fmla="*/ 3175 w 2"/>
              <a:gd name="T55" fmla="*/ 6350 h 4"/>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2" h="4">
                <a:moveTo>
                  <a:pt x="2" y="4"/>
                </a:moveTo>
                <a:lnTo>
                  <a:pt x="2" y="4"/>
                </a:lnTo>
                <a:lnTo>
                  <a:pt x="2" y="2"/>
                </a:lnTo>
                <a:lnTo>
                  <a:pt x="2" y="0"/>
                </a:lnTo>
                <a:lnTo>
                  <a:pt x="0" y="2"/>
                </a:lnTo>
                <a:lnTo>
                  <a:pt x="2" y="4"/>
                </a:lnTo>
                <a:lnTo>
                  <a:pt x="2" y="2"/>
                </a:lnTo>
                <a:lnTo>
                  <a:pt x="2" y="0"/>
                </a:lnTo>
                <a:lnTo>
                  <a:pt x="2" y="2"/>
                </a:lnTo>
                <a:lnTo>
                  <a:pt x="0" y="2"/>
                </a:lnTo>
                <a:lnTo>
                  <a:pt x="2" y="4"/>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2" name="Freeform 1141"/>
          <p:cNvSpPr>
            <a:spLocks/>
          </p:cNvSpPr>
          <p:nvPr/>
        </p:nvSpPr>
        <p:spPr bwMode="auto">
          <a:xfrm>
            <a:off x="706438" y="479425"/>
            <a:ext cx="1587" cy="6350"/>
          </a:xfrm>
          <a:custGeom>
            <a:avLst/>
            <a:gdLst>
              <a:gd name="T0" fmla="*/ 0 w 1587"/>
              <a:gd name="T1" fmla="*/ 6350 h 4"/>
              <a:gd name="T2" fmla="*/ 0 w 1587"/>
              <a:gd name="T3" fmla="*/ 3175 h 4"/>
              <a:gd name="T4" fmla="*/ 0 w 1587"/>
              <a:gd name="T5" fmla="*/ 0 h 4"/>
              <a:gd name="T6" fmla="*/ 0 w 1587"/>
              <a:gd name="T7" fmla="*/ 0 h 4"/>
              <a:gd name="T8" fmla="*/ 0 w 1587"/>
              <a:gd name="T9" fmla="*/ 3175 h 4"/>
              <a:gd name="T10" fmla="*/ 0 w 1587"/>
              <a:gd name="T11" fmla="*/ 3175 h 4"/>
              <a:gd name="T12" fmla="*/ 0 w 1587"/>
              <a:gd name="T13" fmla="*/ 6350 h 4"/>
              <a:gd name="T14" fmla="*/ 0 w 1587"/>
              <a:gd name="T15" fmla="*/ 3175 h 4"/>
              <a:gd name="T16" fmla="*/ 0 w 1587"/>
              <a:gd name="T17" fmla="*/ 3175 h 4"/>
              <a:gd name="T18" fmla="*/ 0 w 1587"/>
              <a:gd name="T19" fmla="*/ 3175 h 4"/>
              <a:gd name="T20" fmla="*/ 0 w 1587"/>
              <a:gd name="T21" fmla="*/ 3175 h 4"/>
              <a:gd name="T22" fmla="*/ 0 w 1587"/>
              <a:gd name="T23" fmla="*/ 3175 h 4"/>
              <a:gd name="T24" fmla="*/ 0 w 1587"/>
              <a:gd name="T25" fmla="*/ 3175 h 4"/>
              <a:gd name="T26" fmla="*/ 0 w 1587"/>
              <a:gd name="T27" fmla="*/ 3175 h 4"/>
              <a:gd name="T28" fmla="*/ 0 w 1587"/>
              <a:gd name="T29" fmla="*/ 6350 h 4"/>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1587" h="4">
                <a:moveTo>
                  <a:pt x="0" y="4"/>
                </a:moveTo>
                <a:lnTo>
                  <a:pt x="0" y="2"/>
                </a:lnTo>
                <a:lnTo>
                  <a:pt x="0" y="0"/>
                </a:lnTo>
                <a:lnTo>
                  <a:pt x="0" y="2"/>
                </a:lnTo>
                <a:lnTo>
                  <a:pt x="0" y="4"/>
                </a:lnTo>
                <a:lnTo>
                  <a:pt x="0" y="2"/>
                </a:lnTo>
                <a:lnTo>
                  <a:pt x="0" y="4"/>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3" name="Freeform 1148"/>
          <p:cNvSpPr>
            <a:spLocks/>
          </p:cNvSpPr>
          <p:nvPr/>
        </p:nvSpPr>
        <p:spPr bwMode="auto">
          <a:xfrm>
            <a:off x="693738" y="460375"/>
            <a:ext cx="3175" cy="3175"/>
          </a:xfrm>
          <a:custGeom>
            <a:avLst/>
            <a:gdLst>
              <a:gd name="T0" fmla="*/ 3175 w 2"/>
              <a:gd name="T1" fmla="*/ 3175 h 2"/>
              <a:gd name="T2" fmla="*/ 3175 w 2"/>
              <a:gd name="T3" fmla="*/ 0 h 2"/>
              <a:gd name="T4" fmla="*/ 3175 w 2"/>
              <a:gd name="T5" fmla="*/ 0 h 2"/>
              <a:gd name="T6" fmla="*/ 3175 w 2"/>
              <a:gd name="T7" fmla="*/ 0 h 2"/>
              <a:gd name="T8" fmla="*/ 3175 w 2"/>
              <a:gd name="T9" fmla="*/ 0 h 2"/>
              <a:gd name="T10" fmla="*/ 0 w 2"/>
              <a:gd name="T11" fmla="*/ 0 h 2"/>
              <a:gd name="T12" fmla="*/ 0 w 2"/>
              <a:gd name="T13" fmla="*/ 0 h 2"/>
              <a:gd name="T14" fmla="*/ 0 w 2"/>
              <a:gd name="T15" fmla="*/ 3175 h 2"/>
              <a:gd name="T16" fmla="*/ 0 w 2"/>
              <a:gd name="T17" fmla="*/ 3175 h 2"/>
              <a:gd name="T18" fmla="*/ 0 w 2"/>
              <a:gd name="T19" fmla="*/ 3175 h 2"/>
              <a:gd name="T20" fmla="*/ 3175 w 2"/>
              <a:gd name="T21" fmla="*/ 3175 h 2"/>
              <a:gd name="T22" fmla="*/ 3175 w 2"/>
              <a:gd name="T23" fmla="*/ 3175 h 2"/>
              <a:gd name="T24" fmla="*/ 3175 w 2"/>
              <a:gd name="T25" fmla="*/ 0 h 2"/>
              <a:gd name="T26" fmla="*/ 3175 w 2"/>
              <a:gd name="T27" fmla="*/ 0 h 2"/>
              <a:gd name="T28" fmla="*/ 3175 w 2"/>
              <a:gd name="T29" fmla="*/ 0 h 2"/>
              <a:gd name="T30" fmla="*/ 0 w 2"/>
              <a:gd name="T31" fmla="*/ 3175 h 2"/>
              <a:gd name="T32" fmla="*/ 3175 w 2"/>
              <a:gd name="T33" fmla="*/ 3175 h 2"/>
              <a:gd name="T34" fmla="*/ 3175 w 2"/>
              <a:gd name="T35" fmla="*/ 0 h 2"/>
              <a:gd name="T36" fmla="*/ 0 w 2"/>
              <a:gd name="T37" fmla="*/ 3175 h 2"/>
              <a:gd name="T38" fmla="*/ 3175 w 2"/>
              <a:gd name="T39" fmla="*/ 3175 h 2"/>
              <a:gd name="T40" fmla="*/ 0 w 2"/>
              <a:gd name="T41" fmla="*/ 3175 h 2"/>
              <a:gd name="T42" fmla="*/ 0 w 2"/>
              <a:gd name="T43" fmla="*/ 3175 h 2"/>
              <a:gd name="T44" fmla="*/ 0 w 2"/>
              <a:gd name="T45" fmla="*/ 3175 h 2"/>
              <a:gd name="T46" fmla="*/ 0 w 2"/>
              <a:gd name="T47" fmla="*/ 3175 h 2"/>
              <a:gd name="T48" fmla="*/ 0 w 2"/>
              <a:gd name="T49" fmla="*/ 3175 h 2"/>
              <a:gd name="T50" fmla="*/ 0 w 2"/>
              <a:gd name="T51" fmla="*/ 3175 h 2"/>
              <a:gd name="T52" fmla="*/ 0 w 2"/>
              <a:gd name="T53" fmla="*/ 3175 h 2"/>
              <a:gd name="T54" fmla="*/ 0 w 2"/>
              <a:gd name="T55" fmla="*/ 3175 h 2"/>
              <a:gd name="T56" fmla="*/ 0 w 2"/>
              <a:gd name="T57" fmla="*/ 3175 h 2"/>
              <a:gd name="T58" fmla="*/ 3175 w 2"/>
              <a:gd name="T59" fmla="*/ 3175 h 2"/>
              <a:gd name="T60" fmla="*/ 3175 w 2"/>
              <a:gd name="T61" fmla="*/ 3175 h 2"/>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2" h="2">
                <a:moveTo>
                  <a:pt x="2" y="2"/>
                </a:moveTo>
                <a:lnTo>
                  <a:pt x="2" y="0"/>
                </a:lnTo>
                <a:lnTo>
                  <a:pt x="0" y="0"/>
                </a:lnTo>
                <a:lnTo>
                  <a:pt x="0" y="2"/>
                </a:lnTo>
                <a:lnTo>
                  <a:pt x="2" y="2"/>
                </a:lnTo>
                <a:lnTo>
                  <a:pt x="2" y="0"/>
                </a:lnTo>
                <a:lnTo>
                  <a:pt x="0" y="2"/>
                </a:lnTo>
                <a:lnTo>
                  <a:pt x="2" y="2"/>
                </a:lnTo>
                <a:lnTo>
                  <a:pt x="2" y="0"/>
                </a:lnTo>
                <a:lnTo>
                  <a:pt x="0" y="2"/>
                </a:lnTo>
                <a:lnTo>
                  <a:pt x="2" y="2"/>
                </a:lnTo>
                <a:lnTo>
                  <a:pt x="0" y="2"/>
                </a:lnTo>
                <a:lnTo>
                  <a:pt x="2"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 name="Freeform 1150"/>
          <p:cNvSpPr>
            <a:spLocks/>
          </p:cNvSpPr>
          <p:nvPr/>
        </p:nvSpPr>
        <p:spPr bwMode="auto">
          <a:xfrm>
            <a:off x="684213" y="447675"/>
            <a:ext cx="1587" cy="3175"/>
          </a:xfrm>
          <a:custGeom>
            <a:avLst/>
            <a:gdLst>
              <a:gd name="T0" fmla="*/ 0 w 1587"/>
              <a:gd name="T1" fmla="*/ 3175 h 2"/>
              <a:gd name="T2" fmla="*/ 0 w 1587"/>
              <a:gd name="T3" fmla="*/ 0 h 2"/>
              <a:gd name="T4" fmla="*/ 0 w 1587"/>
              <a:gd name="T5" fmla="*/ 3175 h 2"/>
              <a:gd name="T6" fmla="*/ 0 60000 65536"/>
              <a:gd name="T7" fmla="*/ 0 60000 65536"/>
              <a:gd name="T8" fmla="*/ 0 60000 65536"/>
            </a:gdLst>
            <a:ahLst/>
            <a:cxnLst>
              <a:cxn ang="T6">
                <a:pos x="T0" y="T1"/>
              </a:cxn>
              <a:cxn ang="T7">
                <a:pos x="T2" y="T3"/>
              </a:cxn>
              <a:cxn ang="T8">
                <a:pos x="T4" y="T5"/>
              </a:cxn>
            </a:cxnLst>
            <a:rect l="0" t="0" r="r" b="b"/>
            <a:pathLst>
              <a:path w="1587" h="2">
                <a:moveTo>
                  <a:pt x="0" y="2"/>
                </a:moveTo>
                <a:lnTo>
                  <a:pt x="0" y="0"/>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5" name="Freeform 1152"/>
          <p:cNvSpPr>
            <a:spLocks/>
          </p:cNvSpPr>
          <p:nvPr/>
        </p:nvSpPr>
        <p:spPr bwMode="auto">
          <a:xfrm>
            <a:off x="684213" y="447675"/>
            <a:ext cx="3175" cy="3175"/>
          </a:xfrm>
          <a:custGeom>
            <a:avLst/>
            <a:gdLst>
              <a:gd name="T0" fmla="*/ 3175 w 2"/>
              <a:gd name="T1" fmla="*/ 0 h 2"/>
              <a:gd name="T2" fmla="*/ 0 w 2"/>
              <a:gd name="T3" fmla="*/ 0 h 2"/>
              <a:gd name="T4" fmla="*/ 0 w 2"/>
              <a:gd name="T5" fmla="*/ 0 h 2"/>
              <a:gd name="T6" fmla="*/ 0 w 2"/>
              <a:gd name="T7" fmla="*/ 0 h 2"/>
              <a:gd name="T8" fmla="*/ 0 w 2"/>
              <a:gd name="T9" fmla="*/ 3175 h 2"/>
              <a:gd name="T10" fmla="*/ 3175 w 2"/>
              <a:gd name="T11" fmla="*/ 3175 h 2"/>
              <a:gd name="T12" fmla="*/ 3175 w 2"/>
              <a:gd name="T13" fmla="*/ 0 h 2"/>
              <a:gd name="T14" fmla="*/ 0 w 2"/>
              <a:gd name="T15" fmla="*/ 0 h 2"/>
              <a:gd name="T16" fmla="*/ 0 w 2"/>
              <a:gd name="T17" fmla="*/ 0 h 2"/>
              <a:gd name="T18" fmla="*/ 0 w 2"/>
              <a:gd name="T19" fmla="*/ 0 h 2"/>
              <a:gd name="T20" fmla="*/ 0 w 2"/>
              <a:gd name="T21" fmla="*/ 3175 h 2"/>
              <a:gd name="T22" fmla="*/ 3175 w 2"/>
              <a:gd name="T23" fmla="*/ 3175 h 2"/>
              <a:gd name="T24" fmla="*/ 3175 w 2"/>
              <a:gd name="T25" fmla="*/ 0 h 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 h="2">
                <a:moveTo>
                  <a:pt x="2" y="0"/>
                </a:moveTo>
                <a:lnTo>
                  <a:pt x="0" y="0"/>
                </a:lnTo>
                <a:lnTo>
                  <a:pt x="0" y="2"/>
                </a:lnTo>
                <a:lnTo>
                  <a:pt x="2" y="2"/>
                </a:lnTo>
                <a:lnTo>
                  <a:pt x="2" y="0"/>
                </a:lnTo>
                <a:lnTo>
                  <a:pt x="0" y="0"/>
                </a:lnTo>
                <a:lnTo>
                  <a:pt x="0" y="2"/>
                </a:lnTo>
                <a:lnTo>
                  <a:pt x="2" y="2"/>
                </a:lnTo>
                <a:lnTo>
                  <a:pt x="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6" name="Freeform 1154"/>
          <p:cNvSpPr>
            <a:spLocks/>
          </p:cNvSpPr>
          <p:nvPr/>
        </p:nvSpPr>
        <p:spPr bwMode="auto">
          <a:xfrm>
            <a:off x="665163" y="434975"/>
            <a:ext cx="3175" cy="1588"/>
          </a:xfrm>
          <a:custGeom>
            <a:avLst/>
            <a:gdLst>
              <a:gd name="T0" fmla="*/ 3175 w 2"/>
              <a:gd name="T1" fmla="*/ 0 h 1588"/>
              <a:gd name="T2" fmla="*/ 0 w 2"/>
              <a:gd name="T3" fmla="*/ 0 h 1588"/>
              <a:gd name="T4" fmla="*/ 3175 w 2"/>
              <a:gd name="T5" fmla="*/ 0 h 1588"/>
              <a:gd name="T6" fmla="*/ 0 60000 65536"/>
              <a:gd name="T7" fmla="*/ 0 60000 65536"/>
              <a:gd name="T8" fmla="*/ 0 60000 65536"/>
            </a:gdLst>
            <a:ahLst/>
            <a:cxnLst>
              <a:cxn ang="T6">
                <a:pos x="T0" y="T1"/>
              </a:cxn>
              <a:cxn ang="T7">
                <a:pos x="T2" y="T3"/>
              </a:cxn>
              <a:cxn ang="T8">
                <a:pos x="T4" y="T5"/>
              </a:cxn>
            </a:cxnLst>
            <a:rect l="0" t="0" r="r" b="b"/>
            <a:pathLst>
              <a:path w="2" h="1588">
                <a:moveTo>
                  <a:pt x="2" y="0"/>
                </a:moveTo>
                <a:lnTo>
                  <a:pt x="0" y="0"/>
                </a:lnTo>
                <a:lnTo>
                  <a:pt x="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7" name="Freeform 1156"/>
          <p:cNvSpPr>
            <a:spLocks/>
          </p:cNvSpPr>
          <p:nvPr/>
        </p:nvSpPr>
        <p:spPr bwMode="auto">
          <a:xfrm>
            <a:off x="665163" y="431800"/>
            <a:ext cx="3175" cy="3175"/>
          </a:xfrm>
          <a:custGeom>
            <a:avLst/>
            <a:gdLst>
              <a:gd name="T0" fmla="*/ 3175 w 2"/>
              <a:gd name="T1" fmla="*/ 3175 h 2"/>
              <a:gd name="T2" fmla="*/ 0 w 2"/>
              <a:gd name="T3" fmla="*/ 0 h 2"/>
              <a:gd name="T4" fmla="*/ 0 w 2"/>
              <a:gd name="T5" fmla="*/ 0 h 2"/>
              <a:gd name="T6" fmla="*/ 0 w 2"/>
              <a:gd name="T7" fmla="*/ 3175 h 2"/>
              <a:gd name="T8" fmla="*/ 3175 w 2"/>
              <a:gd name="T9" fmla="*/ 3175 h 2"/>
              <a:gd name="T10" fmla="*/ 3175 w 2"/>
              <a:gd name="T11" fmla="*/ 3175 h 2"/>
              <a:gd name="T12" fmla="*/ 3175 w 2"/>
              <a:gd name="T13" fmla="*/ 3175 h 2"/>
              <a:gd name="T14" fmla="*/ 0 w 2"/>
              <a:gd name="T15" fmla="*/ 0 h 2"/>
              <a:gd name="T16" fmla="*/ 0 w 2"/>
              <a:gd name="T17" fmla="*/ 0 h 2"/>
              <a:gd name="T18" fmla="*/ 0 w 2"/>
              <a:gd name="T19" fmla="*/ 3175 h 2"/>
              <a:gd name="T20" fmla="*/ 3175 w 2"/>
              <a:gd name="T21" fmla="*/ 3175 h 2"/>
              <a:gd name="T22" fmla="*/ 3175 w 2"/>
              <a:gd name="T23" fmla="*/ 3175 h 2"/>
              <a:gd name="T24" fmla="*/ 3175 w 2"/>
              <a:gd name="T25" fmla="*/ 3175 h 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 h="2">
                <a:moveTo>
                  <a:pt x="2" y="2"/>
                </a:moveTo>
                <a:lnTo>
                  <a:pt x="0" y="0"/>
                </a:lnTo>
                <a:lnTo>
                  <a:pt x="0" y="2"/>
                </a:lnTo>
                <a:lnTo>
                  <a:pt x="2" y="2"/>
                </a:lnTo>
                <a:lnTo>
                  <a:pt x="0" y="0"/>
                </a:lnTo>
                <a:lnTo>
                  <a:pt x="0" y="2"/>
                </a:lnTo>
                <a:lnTo>
                  <a:pt x="2"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8" name="Freeform 1163"/>
          <p:cNvSpPr>
            <a:spLocks/>
          </p:cNvSpPr>
          <p:nvPr/>
        </p:nvSpPr>
        <p:spPr bwMode="auto">
          <a:xfrm>
            <a:off x="611188" y="415925"/>
            <a:ext cx="6350" cy="3175"/>
          </a:xfrm>
          <a:custGeom>
            <a:avLst/>
            <a:gdLst>
              <a:gd name="T0" fmla="*/ 3175 w 4"/>
              <a:gd name="T1" fmla="*/ 3175 h 2"/>
              <a:gd name="T2" fmla="*/ 3175 w 4"/>
              <a:gd name="T3" fmla="*/ 3175 h 2"/>
              <a:gd name="T4" fmla="*/ 6350 w 4"/>
              <a:gd name="T5" fmla="*/ 3175 h 2"/>
              <a:gd name="T6" fmla="*/ 6350 w 4"/>
              <a:gd name="T7" fmla="*/ 0 h 2"/>
              <a:gd name="T8" fmla="*/ 6350 w 4"/>
              <a:gd name="T9" fmla="*/ 0 h 2"/>
              <a:gd name="T10" fmla="*/ 3175 w 4"/>
              <a:gd name="T11" fmla="*/ 0 h 2"/>
              <a:gd name="T12" fmla="*/ 3175 w 4"/>
              <a:gd name="T13" fmla="*/ 0 h 2"/>
              <a:gd name="T14" fmla="*/ 0 w 4"/>
              <a:gd name="T15" fmla="*/ 3175 h 2"/>
              <a:gd name="T16" fmla="*/ 3175 w 4"/>
              <a:gd name="T17" fmla="*/ 3175 h 2"/>
              <a:gd name="T18" fmla="*/ 3175 w 4"/>
              <a:gd name="T19" fmla="*/ 0 h 2"/>
              <a:gd name="T20" fmla="*/ 6350 w 4"/>
              <a:gd name="T21" fmla="*/ 3175 h 2"/>
              <a:gd name="T22" fmla="*/ 6350 w 4"/>
              <a:gd name="T23" fmla="*/ 0 h 2"/>
              <a:gd name="T24" fmla="*/ 6350 w 4"/>
              <a:gd name="T25" fmla="*/ 0 h 2"/>
              <a:gd name="T26" fmla="*/ 3175 w 4"/>
              <a:gd name="T27" fmla="*/ 0 h 2"/>
              <a:gd name="T28" fmla="*/ 3175 w 4"/>
              <a:gd name="T29" fmla="*/ 0 h 2"/>
              <a:gd name="T30" fmla="*/ 0 w 4"/>
              <a:gd name="T31" fmla="*/ 0 h 2"/>
              <a:gd name="T32" fmla="*/ 3175 w 4"/>
              <a:gd name="T33" fmla="*/ 3175 h 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4" h="2">
                <a:moveTo>
                  <a:pt x="2" y="2"/>
                </a:moveTo>
                <a:lnTo>
                  <a:pt x="2" y="2"/>
                </a:lnTo>
                <a:lnTo>
                  <a:pt x="4" y="2"/>
                </a:lnTo>
                <a:lnTo>
                  <a:pt x="4" y="0"/>
                </a:lnTo>
                <a:lnTo>
                  <a:pt x="2" y="0"/>
                </a:lnTo>
                <a:lnTo>
                  <a:pt x="0" y="2"/>
                </a:lnTo>
                <a:lnTo>
                  <a:pt x="2" y="2"/>
                </a:lnTo>
                <a:lnTo>
                  <a:pt x="2" y="0"/>
                </a:lnTo>
                <a:lnTo>
                  <a:pt x="4" y="2"/>
                </a:lnTo>
                <a:lnTo>
                  <a:pt x="4" y="0"/>
                </a:lnTo>
                <a:lnTo>
                  <a:pt x="2" y="0"/>
                </a:lnTo>
                <a:lnTo>
                  <a:pt x="0" y="0"/>
                </a:lnTo>
                <a:lnTo>
                  <a:pt x="2"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9" name="Freeform 1172"/>
          <p:cNvSpPr>
            <a:spLocks/>
          </p:cNvSpPr>
          <p:nvPr/>
        </p:nvSpPr>
        <p:spPr bwMode="auto">
          <a:xfrm>
            <a:off x="582613" y="476250"/>
            <a:ext cx="3175" cy="3175"/>
          </a:xfrm>
          <a:custGeom>
            <a:avLst/>
            <a:gdLst>
              <a:gd name="T0" fmla="*/ 0 w 2"/>
              <a:gd name="T1" fmla="*/ 3175 h 2"/>
              <a:gd name="T2" fmla="*/ 0 w 2"/>
              <a:gd name="T3" fmla="*/ 3175 h 2"/>
              <a:gd name="T4" fmla="*/ 3175 w 2"/>
              <a:gd name="T5" fmla="*/ 3175 h 2"/>
              <a:gd name="T6" fmla="*/ 0 w 2"/>
              <a:gd name="T7" fmla="*/ 0 h 2"/>
              <a:gd name="T8" fmla="*/ 0 w 2"/>
              <a:gd name="T9" fmla="*/ 0 h 2"/>
              <a:gd name="T10" fmla="*/ 0 w 2"/>
              <a:gd name="T11" fmla="*/ 0 h 2"/>
              <a:gd name="T12" fmla="*/ 0 w 2"/>
              <a:gd name="T13" fmla="*/ 3175 h 2"/>
              <a:gd name="T14" fmla="*/ 0 w 2"/>
              <a:gd name="T15" fmla="*/ 3175 h 2"/>
              <a:gd name="T16" fmla="*/ 0 w 2"/>
              <a:gd name="T17" fmla="*/ 3175 h 2"/>
              <a:gd name="T18" fmla="*/ 0 w 2"/>
              <a:gd name="T19" fmla="*/ 3175 h 2"/>
              <a:gd name="T20" fmla="*/ 0 w 2"/>
              <a:gd name="T21" fmla="*/ 3175 h 2"/>
              <a:gd name="T22" fmla="*/ 0 w 2"/>
              <a:gd name="T23" fmla="*/ 3175 h 2"/>
              <a:gd name="T24" fmla="*/ 0 w 2"/>
              <a:gd name="T25" fmla="*/ 3175 h 2"/>
              <a:gd name="T26" fmla="*/ 0 w 2"/>
              <a:gd name="T27" fmla="*/ 3175 h 2"/>
              <a:gd name="T28" fmla="*/ 0 w 2"/>
              <a:gd name="T29" fmla="*/ 3175 h 2"/>
              <a:gd name="T30" fmla="*/ 0 w 2"/>
              <a:gd name="T31" fmla="*/ 3175 h 2"/>
              <a:gd name="T32" fmla="*/ 0 w 2"/>
              <a:gd name="T33" fmla="*/ 3175 h 2"/>
              <a:gd name="T34" fmla="*/ 0 w 2"/>
              <a:gd name="T35" fmla="*/ 3175 h 2"/>
              <a:gd name="T36" fmla="*/ 0 w 2"/>
              <a:gd name="T37" fmla="*/ 3175 h 2"/>
              <a:gd name="T38" fmla="*/ 0 w 2"/>
              <a:gd name="T39" fmla="*/ 3175 h 2"/>
              <a:gd name="T40" fmla="*/ 0 w 2"/>
              <a:gd name="T41" fmla="*/ 3175 h 2"/>
              <a:gd name="T42" fmla="*/ 0 w 2"/>
              <a:gd name="T43" fmla="*/ 3175 h 2"/>
              <a:gd name="T44" fmla="*/ 0 w 2"/>
              <a:gd name="T45" fmla="*/ 3175 h 2"/>
              <a:gd name="T46" fmla="*/ 0 w 2"/>
              <a:gd name="T47" fmla="*/ 3175 h 2"/>
              <a:gd name="T48" fmla="*/ 0 w 2"/>
              <a:gd name="T49" fmla="*/ 3175 h 2"/>
              <a:gd name="T50" fmla="*/ 0 w 2"/>
              <a:gd name="T51" fmla="*/ 3175 h 2"/>
              <a:gd name="T52" fmla="*/ 0 w 2"/>
              <a:gd name="T53" fmla="*/ 3175 h 2"/>
              <a:gd name="T54" fmla="*/ 0 w 2"/>
              <a:gd name="T55" fmla="*/ 3175 h 2"/>
              <a:gd name="T56" fmla="*/ 0 w 2"/>
              <a:gd name="T57" fmla="*/ 3175 h 2"/>
              <a:gd name="T58" fmla="*/ 0 w 2"/>
              <a:gd name="T59" fmla="*/ 3175 h 2"/>
              <a:gd name="T60" fmla="*/ 0 w 2"/>
              <a:gd name="T61" fmla="*/ 3175 h 2"/>
              <a:gd name="T62" fmla="*/ 0 w 2"/>
              <a:gd name="T63" fmla="*/ 3175 h 2"/>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2" h="2">
                <a:moveTo>
                  <a:pt x="0" y="2"/>
                </a:moveTo>
                <a:lnTo>
                  <a:pt x="0" y="2"/>
                </a:lnTo>
                <a:lnTo>
                  <a:pt x="2" y="2"/>
                </a:lnTo>
                <a:lnTo>
                  <a:pt x="0" y="0"/>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0" name="Freeform 1177"/>
          <p:cNvSpPr>
            <a:spLocks/>
          </p:cNvSpPr>
          <p:nvPr/>
        </p:nvSpPr>
        <p:spPr bwMode="auto">
          <a:xfrm>
            <a:off x="557213" y="534988"/>
            <a:ext cx="3175" cy="3175"/>
          </a:xfrm>
          <a:custGeom>
            <a:avLst/>
            <a:gdLst>
              <a:gd name="T0" fmla="*/ 0 w 2"/>
              <a:gd name="T1" fmla="*/ 3175 h 2"/>
              <a:gd name="T2" fmla="*/ 3175 w 2"/>
              <a:gd name="T3" fmla="*/ 3175 h 2"/>
              <a:gd name="T4" fmla="*/ 3175 w 2"/>
              <a:gd name="T5" fmla="*/ 3175 h 2"/>
              <a:gd name="T6" fmla="*/ 3175 w 2"/>
              <a:gd name="T7" fmla="*/ 0 h 2"/>
              <a:gd name="T8" fmla="*/ 3175 w 2"/>
              <a:gd name="T9" fmla="*/ 0 h 2"/>
              <a:gd name="T10" fmla="*/ 3175 w 2"/>
              <a:gd name="T11" fmla="*/ 0 h 2"/>
              <a:gd name="T12" fmla="*/ 0 w 2"/>
              <a:gd name="T13" fmla="*/ 0 h 2"/>
              <a:gd name="T14" fmla="*/ 0 w 2"/>
              <a:gd name="T15" fmla="*/ 0 h 2"/>
              <a:gd name="T16" fmla="*/ 0 w 2"/>
              <a:gd name="T17" fmla="*/ 0 h 2"/>
              <a:gd name="T18" fmla="*/ 0 w 2"/>
              <a:gd name="T19" fmla="*/ 0 h 2"/>
              <a:gd name="T20" fmla="*/ 0 w 2"/>
              <a:gd name="T21" fmla="*/ 0 h 2"/>
              <a:gd name="T22" fmla="*/ 0 w 2"/>
              <a:gd name="T23" fmla="*/ 0 h 2"/>
              <a:gd name="T24" fmla="*/ 0 w 2"/>
              <a:gd name="T25" fmla="*/ 0 h 2"/>
              <a:gd name="T26" fmla="*/ 0 w 2"/>
              <a:gd name="T27" fmla="*/ 0 h 2"/>
              <a:gd name="T28" fmla="*/ 0 w 2"/>
              <a:gd name="T29" fmla="*/ 0 h 2"/>
              <a:gd name="T30" fmla="*/ 0 w 2"/>
              <a:gd name="T31" fmla="*/ 0 h 2"/>
              <a:gd name="T32" fmla="*/ 0 w 2"/>
              <a:gd name="T33" fmla="*/ 0 h 2"/>
              <a:gd name="T34" fmla="*/ 0 w 2"/>
              <a:gd name="T35" fmla="*/ 0 h 2"/>
              <a:gd name="T36" fmla="*/ 0 w 2"/>
              <a:gd name="T37" fmla="*/ 0 h 2"/>
              <a:gd name="T38" fmla="*/ 0 w 2"/>
              <a:gd name="T39" fmla="*/ 3175 h 2"/>
              <a:gd name="T40" fmla="*/ 0 w 2"/>
              <a:gd name="T41" fmla="*/ 3175 h 2"/>
              <a:gd name="T42" fmla="*/ 3175 w 2"/>
              <a:gd name="T43" fmla="*/ 3175 h 2"/>
              <a:gd name="T44" fmla="*/ 3175 w 2"/>
              <a:gd name="T45" fmla="*/ 0 h 2"/>
              <a:gd name="T46" fmla="*/ 3175 w 2"/>
              <a:gd name="T47" fmla="*/ 0 h 2"/>
              <a:gd name="T48" fmla="*/ 3175 w 2"/>
              <a:gd name="T49" fmla="*/ 0 h 2"/>
              <a:gd name="T50" fmla="*/ 3175 w 2"/>
              <a:gd name="T51" fmla="*/ 0 h 2"/>
              <a:gd name="T52" fmla="*/ 3175 w 2"/>
              <a:gd name="T53" fmla="*/ 0 h 2"/>
              <a:gd name="T54" fmla="*/ 3175 w 2"/>
              <a:gd name="T55" fmla="*/ 0 h 2"/>
              <a:gd name="T56" fmla="*/ 3175 w 2"/>
              <a:gd name="T57" fmla="*/ 0 h 2"/>
              <a:gd name="T58" fmla="*/ 3175 w 2"/>
              <a:gd name="T59" fmla="*/ 0 h 2"/>
              <a:gd name="T60" fmla="*/ 3175 w 2"/>
              <a:gd name="T61" fmla="*/ 0 h 2"/>
              <a:gd name="T62" fmla="*/ 3175 w 2"/>
              <a:gd name="T63" fmla="*/ 0 h 2"/>
              <a:gd name="T64" fmla="*/ 3175 w 2"/>
              <a:gd name="T65" fmla="*/ 0 h 2"/>
              <a:gd name="T66" fmla="*/ 3175 w 2"/>
              <a:gd name="T67" fmla="*/ 3175 h 2"/>
              <a:gd name="T68" fmla="*/ 3175 w 2"/>
              <a:gd name="T69" fmla="*/ 0 h 2"/>
              <a:gd name="T70" fmla="*/ 3175 w 2"/>
              <a:gd name="T71" fmla="*/ 0 h 2"/>
              <a:gd name="T72" fmla="*/ 0 w 2"/>
              <a:gd name="T73" fmla="*/ 0 h 2"/>
              <a:gd name="T74" fmla="*/ 0 w 2"/>
              <a:gd name="T75" fmla="*/ 0 h 2"/>
              <a:gd name="T76" fmla="*/ 0 w 2"/>
              <a:gd name="T77" fmla="*/ 3175 h 2"/>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0" t="0" r="r" b="b"/>
            <a:pathLst>
              <a:path w="2" h="2">
                <a:moveTo>
                  <a:pt x="0" y="2"/>
                </a:moveTo>
                <a:lnTo>
                  <a:pt x="2" y="2"/>
                </a:lnTo>
                <a:lnTo>
                  <a:pt x="2" y="0"/>
                </a:lnTo>
                <a:lnTo>
                  <a:pt x="0" y="0"/>
                </a:lnTo>
                <a:lnTo>
                  <a:pt x="0" y="2"/>
                </a:lnTo>
                <a:lnTo>
                  <a:pt x="2" y="2"/>
                </a:lnTo>
                <a:lnTo>
                  <a:pt x="2" y="0"/>
                </a:lnTo>
                <a:lnTo>
                  <a:pt x="2" y="2"/>
                </a:lnTo>
                <a:lnTo>
                  <a:pt x="2" y="0"/>
                </a:lnTo>
                <a:lnTo>
                  <a:pt x="0" y="0"/>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1" name="Freeform 1180"/>
          <p:cNvSpPr>
            <a:spLocks/>
          </p:cNvSpPr>
          <p:nvPr/>
        </p:nvSpPr>
        <p:spPr bwMode="auto">
          <a:xfrm>
            <a:off x="560388" y="530225"/>
            <a:ext cx="3175" cy="4763"/>
          </a:xfrm>
          <a:custGeom>
            <a:avLst/>
            <a:gdLst>
              <a:gd name="T0" fmla="*/ 0 w 2"/>
              <a:gd name="T1" fmla="*/ 4763 h 3"/>
              <a:gd name="T2" fmla="*/ 0 w 2"/>
              <a:gd name="T3" fmla="*/ 4763 h 3"/>
              <a:gd name="T4" fmla="*/ 3175 w 2"/>
              <a:gd name="T5" fmla="*/ 4763 h 3"/>
              <a:gd name="T6" fmla="*/ 3175 w 2"/>
              <a:gd name="T7" fmla="*/ 4763 h 3"/>
              <a:gd name="T8" fmla="*/ 0 w 2"/>
              <a:gd name="T9" fmla="*/ 0 h 3"/>
              <a:gd name="T10" fmla="*/ 0 w 2"/>
              <a:gd name="T11" fmla="*/ 0 h 3"/>
              <a:gd name="T12" fmla="*/ 0 w 2"/>
              <a:gd name="T13" fmla="*/ 0 h 3"/>
              <a:gd name="T14" fmla="*/ 0 w 2"/>
              <a:gd name="T15" fmla="*/ 4763 h 3"/>
              <a:gd name="T16" fmla="*/ 0 w 2"/>
              <a:gd name="T17" fmla="*/ 4763 h 3"/>
              <a:gd name="T18" fmla="*/ 0 w 2"/>
              <a:gd name="T19" fmla="*/ 4763 h 3"/>
              <a:gd name="T20" fmla="*/ 0 w 2"/>
              <a:gd name="T21" fmla="*/ 4763 h 3"/>
              <a:gd name="T22" fmla="*/ 0 w 2"/>
              <a:gd name="T23" fmla="*/ 0 h 3"/>
              <a:gd name="T24" fmla="*/ 0 w 2"/>
              <a:gd name="T25" fmla="*/ 4763 h 3"/>
              <a:gd name="T26" fmla="*/ 0 w 2"/>
              <a:gd name="T27" fmla="*/ 4763 h 3"/>
              <a:gd name="T28" fmla="*/ 0 w 2"/>
              <a:gd name="T29" fmla="*/ 4763 h 3"/>
              <a:gd name="T30" fmla="*/ 0 w 2"/>
              <a:gd name="T31" fmla="*/ 4763 h 3"/>
              <a:gd name="T32" fmla="*/ 0 w 2"/>
              <a:gd name="T33" fmla="*/ 4763 h 3"/>
              <a:gd name="T34" fmla="*/ 0 w 2"/>
              <a:gd name="T35" fmla="*/ 4763 h 3"/>
              <a:gd name="T36" fmla="*/ 0 w 2"/>
              <a:gd name="T37" fmla="*/ 4763 h 3"/>
              <a:gd name="T38" fmla="*/ 0 w 2"/>
              <a:gd name="T39" fmla="*/ 4763 h 3"/>
              <a:gd name="T40" fmla="*/ 0 w 2"/>
              <a:gd name="T41" fmla="*/ 4763 h 3"/>
              <a:gd name="T42" fmla="*/ 0 w 2"/>
              <a:gd name="T43" fmla="*/ 4763 h 3"/>
              <a:gd name="T44" fmla="*/ 0 w 2"/>
              <a:gd name="T45" fmla="*/ 4763 h 3"/>
              <a:gd name="T46" fmla="*/ 0 w 2"/>
              <a:gd name="T47" fmla="*/ 4763 h 3"/>
              <a:gd name="T48" fmla="*/ 0 w 2"/>
              <a:gd name="T49" fmla="*/ 4763 h 3"/>
              <a:gd name="T50" fmla="*/ 0 w 2"/>
              <a:gd name="T51" fmla="*/ 4763 h 3"/>
              <a:gd name="T52" fmla="*/ 0 w 2"/>
              <a:gd name="T53" fmla="*/ 4763 h 3"/>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2" h="3">
                <a:moveTo>
                  <a:pt x="0" y="3"/>
                </a:moveTo>
                <a:lnTo>
                  <a:pt x="0" y="3"/>
                </a:lnTo>
                <a:lnTo>
                  <a:pt x="2" y="3"/>
                </a:lnTo>
                <a:lnTo>
                  <a:pt x="0" y="0"/>
                </a:lnTo>
                <a:lnTo>
                  <a:pt x="0" y="3"/>
                </a:lnTo>
                <a:lnTo>
                  <a:pt x="0" y="0"/>
                </a:lnTo>
                <a:lnTo>
                  <a:pt x="0" y="3"/>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 name="Line 1187"/>
          <p:cNvSpPr>
            <a:spLocks noChangeShapeType="1"/>
          </p:cNvSpPr>
          <p:nvPr/>
        </p:nvSpPr>
        <p:spPr bwMode="auto">
          <a:xfrm>
            <a:off x="569913" y="520700"/>
            <a:ext cx="1587" cy="158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3" name="Line 1188"/>
          <p:cNvSpPr>
            <a:spLocks noChangeShapeType="1"/>
          </p:cNvSpPr>
          <p:nvPr/>
        </p:nvSpPr>
        <p:spPr bwMode="auto">
          <a:xfrm>
            <a:off x="569913" y="520700"/>
            <a:ext cx="1587" cy="158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4" name="Freeform 1208"/>
          <p:cNvSpPr>
            <a:spLocks/>
          </p:cNvSpPr>
          <p:nvPr/>
        </p:nvSpPr>
        <p:spPr bwMode="auto">
          <a:xfrm>
            <a:off x="595313" y="557213"/>
            <a:ext cx="1587" cy="1587"/>
          </a:xfrm>
          <a:custGeom>
            <a:avLst/>
            <a:gdLst>
              <a:gd name="T0" fmla="*/ 0 w 1587"/>
              <a:gd name="T1" fmla="*/ 0 h 1587"/>
              <a:gd name="T2" fmla="*/ 0 w 1587"/>
              <a:gd name="T3" fmla="*/ 0 h 1587"/>
              <a:gd name="T4" fmla="*/ 0 w 1587"/>
              <a:gd name="T5" fmla="*/ 0 h 1587"/>
              <a:gd name="T6" fmla="*/ 0 60000 65536"/>
              <a:gd name="T7" fmla="*/ 0 60000 65536"/>
              <a:gd name="T8" fmla="*/ 0 60000 65536"/>
            </a:gdLst>
            <a:ahLst/>
            <a:cxnLst>
              <a:cxn ang="T6">
                <a:pos x="T0" y="T1"/>
              </a:cxn>
              <a:cxn ang="T7">
                <a:pos x="T2" y="T3"/>
              </a:cxn>
              <a:cxn ang="T8">
                <a:pos x="T4" y="T5"/>
              </a:cxn>
            </a:cxnLst>
            <a:rect l="0" t="0" r="r" b="b"/>
            <a:pathLst>
              <a:path w="1587" h="1587">
                <a:moveTo>
                  <a:pt x="0" y="0"/>
                </a:move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5" name="Freeform 1210"/>
          <p:cNvSpPr>
            <a:spLocks/>
          </p:cNvSpPr>
          <p:nvPr/>
        </p:nvSpPr>
        <p:spPr bwMode="auto">
          <a:xfrm>
            <a:off x="595313" y="557213"/>
            <a:ext cx="3175" cy="3175"/>
          </a:xfrm>
          <a:custGeom>
            <a:avLst/>
            <a:gdLst>
              <a:gd name="T0" fmla="*/ 0 w 2"/>
              <a:gd name="T1" fmla="*/ 3175 h 2"/>
              <a:gd name="T2" fmla="*/ 0 w 2"/>
              <a:gd name="T3" fmla="*/ 3175 h 2"/>
              <a:gd name="T4" fmla="*/ 3175 w 2"/>
              <a:gd name="T5" fmla="*/ 3175 h 2"/>
              <a:gd name="T6" fmla="*/ 3175 w 2"/>
              <a:gd name="T7" fmla="*/ 0 h 2"/>
              <a:gd name="T8" fmla="*/ 3175 w 2"/>
              <a:gd name="T9" fmla="*/ 0 h 2"/>
              <a:gd name="T10" fmla="*/ 0 w 2"/>
              <a:gd name="T11" fmla="*/ 0 h 2"/>
              <a:gd name="T12" fmla="*/ 0 w 2"/>
              <a:gd name="T13" fmla="*/ 0 h 2"/>
              <a:gd name="T14" fmla="*/ 0 w 2"/>
              <a:gd name="T15" fmla="*/ 0 h 2"/>
              <a:gd name="T16" fmla="*/ 0 w 2"/>
              <a:gd name="T17" fmla="*/ 3175 h 2"/>
              <a:gd name="T18" fmla="*/ 0 w 2"/>
              <a:gd name="T19" fmla="*/ 3175 h 2"/>
              <a:gd name="T20" fmla="*/ 3175 w 2"/>
              <a:gd name="T21" fmla="*/ 3175 h 2"/>
              <a:gd name="T22" fmla="*/ 3175 w 2"/>
              <a:gd name="T23" fmla="*/ 0 h 2"/>
              <a:gd name="T24" fmla="*/ 3175 w 2"/>
              <a:gd name="T25" fmla="*/ 0 h 2"/>
              <a:gd name="T26" fmla="*/ 0 w 2"/>
              <a:gd name="T27" fmla="*/ 0 h 2"/>
              <a:gd name="T28" fmla="*/ 0 w 2"/>
              <a:gd name="T29" fmla="*/ 0 h 2"/>
              <a:gd name="T30" fmla="*/ 0 w 2"/>
              <a:gd name="T31" fmla="*/ 0 h 2"/>
              <a:gd name="T32" fmla="*/ 0 w 2"/>
              <a:gd name="T33" fmla="*/ 3175 h 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 h="2">
                <a:moveTo>
                  <a:pt x="0" y="2"/>
                </a:moveTo>
                <a:lnTo>
                  <a:pt x="0" y="2"/>
                </a:lnTo>
                <a:lnTo>
                  <a:pt x="2" y="2"/>
                </a:lnTo>
                <a:lnTo>
                  <a:pt x="2" y="0"/>
                </a:lnTo>
                <a:lnTo>
                  <a:pt x="0" y="0"/>
                </a:lnTo>
                <a:lnTo>
                  <a:pt x="0" y="2"/>
                </a:lnTo>
                <a:lnTo>
                  <a:pt x="2" y="2"/>
                </a:lnTo>
                <a:lnTo>
                  <a:pt x="2" y="0"/>
                </a:lnTo>
                <a:lnTo>
                  <a:pt x="0" y="0"/>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6" name="Freeform 1214"/>
          <p:cNvSpPr>
            <a:spLocks/>
          </p:cNvSpPr>
          <p:nvPr/>
        </p:nvSpPr>
        <p:spPr bwMode="auto">
          <a:xfrm>
            <a:off x="595313" y="557213"/>
            <a:ext cx="3175" cy="3175"/>
          </a:xfrm>
          <a:custGeom>
            <a:avLst/>
            <a:gdLst>
              <a:gd name="T0" fmla="*/ 0 w 2"/>
              <a:gd name="T1" fmla="*/ 3175 h 2"/>
              <a:gd name="T2" fmla="*/ 3175 w 2"/>
              <a:gd name="T3" fmla="*/ 3175 h 2"/>
              <a:gd name="T4" fmla="*/ 0 w 2"/>
              <a:gd name="T5" fmla="*/ 0 h 2"/>
              <a:gd name="T6" fmla="*/ 0 w 2"/>
              <a:gd name="T7" fmla="*/ 3175 h 2"/>
              <a:gd name="T8" fmla="*/ 0 w 2"/>
              <a:gd name="T9" fmla="*/ 3175 h 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 h="2">
                <a:moveTo>
                  <a:pt x="0" y="2"/>
                </a:moveTo>
                <a:lnTo>
                  <a:pt x="2" y="2"/>
                </a:lnTo>
                <a:lnTo>
                  <a:pt x="0" y="0"/>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7" name="Rectangle 1215"/>
          <p:cNvSpPr>
            <a:spLocks noChangeArrowheads="1"/>
          </p:cNvSpPr>
          <p:nvPr/>
        </p:nvSpPr>
        <p:spPr bwMode="auto">
          <a:xfrm>
            <a:off x="595313" y="627063"/>
            <a:ext cx="1587" cy="158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spcBef>
                <a:spcPct val="50000"/>
              </a:spcBef>
              <a:buFontTx/>
              <a:buChar char="•"/>
            </a:pPr>
            <a:endParaRPr lang="en-US" sz="1300" b="0"/>
          </a:p>
        </p:txBody>
      </p:sp>
      <p:sp>
        <p:nvSpPr>
          <p:cNvPr id="98" name="Freeform 1217"/>
          <p:cNvSpPr>
            <a:spLocks/>
          </p:cNvSpPr>
          <p:nvPr/>
        </p:nvSpPr>
        <p:spPr bwMode="auto">
          <a:xfrm>
            <a:off x="595313" y="627063"/>
            <a:ext cx="1587" cy="1587"/>
          </a:xfrm>
          <a:custGeom>
            <a:avLst/>
            <a:gdLst>
              <a:gd name="T0" fmla="*/ 0 w 1587"/>
              <a:gd name="T1" fmla="*/ 0 h 1587"/>
              <a:gd name="T2" fmla="*/ 0 w 1587"/>
              <a:gd name="T3" fmla="*/ 0 h 1587"/>
              <a:gd name="T4" fmla="*/ 0 w 1587"/>
              <a:gd name="T5" fmla="*/ 0 h 1587"/>
              <a:gd name="T6" fmla="*/ 0 w 1587"/>
              <a:gd name="T7" fmla="*/ 0 h 1587"/>
              <a:gd name="T8" fmla="*/ 0 w 1587"/>
              <a:gd name="T9" fmla="*/ 0 h 1587"/>
              <a:gd name="T10" fmla="*/ 0 w 1587"/>
              <a:gd name="T11" fmla="*/ 0 h 1587"/>
              <a:gd name="T12" fmla="*/ 0 w 1587"/>
              <a:gd name="T13" fmla="*/ 0 h 1587"/>
              <a:gd name="T14" fmla="*/ 0 w 1587"/>
              <a:gd name="T15" fmla="*/ 0 h 1587"/>
              <a:gd name="T16" fmla="*/ 0 w 1587"/>
              <a:gd name="T17" fmla="*/ 0 h 1587"/>
              <a:gd name="T18" fmla="*/ 0 w 1587"/>
              <a:gd name="T19" fmla="*/ 0 h 1587"/>
              <a:gd name="T20" fmla="*/ 0 w 1587"/>
              <a:gd name="T21" fmla="*/ 0 h 1587"/>
              <a:gd name="T22" fmla="*/ 0 w 1587"/>
              <a:gd name="T23" fmla="*/ 0 h 1587"/>
              <a:gd name="T24" fmla="*/ 0 w 1587"/>
              <a:gd name="T25" fmla="*/ 0 h 1587"/>
              <a:gd name="T26" fmla="*/ 0 w 1587"/>
              <a:gd name="T27" fmla="*/ 0 h 1587"/>
              <a:gd name="T28" fmla="*/ 0 w 1587"/>
              <a:gd name="T29" fmla="*/ 0 h 1587"/>
              <a:gd name="T30" fmla="*/ 0 w 1587"/>
              <a:gd name="T31" fmla="*/ 0 h 1587"/>
              <a:gd name="T32" fmla="*/ 0 w 1587"/>
              <a:gd name="T33" fmla="*/ 0 h 1587"/>
              <a:gd name="T34" fmla="*/ 0 w 1587"/>
              <a:gd name="T35" fmla="*/ 0 h 1587"/>
              <a:gd name="T36" fmla="*/ 0 w 1587"/>
              <a:gd name="T37" fmla="*/ 0 h 1587"/>
              <a:gd name="T38" fmla="*/ 0 w 1587"/>
              <a:gd name="T39" fmla="*/ 0 h 1587"/>
              <a:gd name="T40" fmla="*/ 0 w 1587"/>
              <a:gd name="T41" fmla="*/ 0 h 1587"/>
              <a:gd name="T42" fmla="*/ 0 w 1587"/>
              <a:gd name="T43" fmla="*/ 0 h 1587"/>
              <a:gd name="T44" fmla="*/ 0 w 1587"/>
              <a:gd name="T45" fmla="*/ 0 h 1587"/>
              <a:gd name="T46" fmla="*/ 0 w 1587"/>
              <a:gd name="T47" fmla="*/ 0 h 1587"/>
              <a:gd name="T48" fmla="*/ 0 w 1587"/>
              <a:gd name="T49" fmla="*/ 0 h 1587"/>
              <a:gd name="T50" fmla="*/ 0 w 1587"/>
              <a:gd name="T51" fmla="*/ 0 h 1587"/>
              <a:gd name="T52" fmla="*/ 0 w 1587"/>
              <a:gd name="T53" fmla="*/ 0 h 1587"/>
              <a:gd name="T54" fmla="*/ 0 w 1587"/>
              <a:gd name="T55" fmla="*/ 0 h 1587"/>
              <a:gd name="T56" fmla="*/ 0 w 1587"/>
              <a:gd name="T57" fmla="*/ 0 h 1587"/>
              <a:gd name="T58" fmla="*/ 0 w 1587"/>
              <a:gd name="T59" fmla="*/ 0 h 1587"/>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1587" h="1587">
                <a:moveTo>
                  <a:pt x="0" y="0"/>
                </a:move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9" name="Freeform 1219"/>
          <p:cNvSpPr>
            <a:spLocks/>
          </p:cNvSpPr>
          <p:nvPr/>
        </p:nvSpPr>
        <p:spPr bwMode="auto">
          <a:xfrm>
            <a:off x="731838" y="541338"/>
            <a:ext cx="1587" cy="1587"/>
          </a:xfrm>
          <a:custGeom>
            <a:avLst/>
            <a:gdLst>
              <a:gd name="T0" fmla="*/ 0 w 1587"/>
              <a:gd name="T1" fmla="*/ 0 h 1587"/>
              <a:gd name="T2" fmla="*/ 0 w 1587"/>
              <a:gd name="T3" fmla="*/ 0 h 1587"/>
              <a:gd name="T4" fmla="*/ 0 w 1587"/>
              <a:gd name="T5" fmla="*/ 0 h 1587"/>
              <a:gd name="T6" fmla="*/ 0 60000 65536"/>
              <a:gd name="T7" fmla="*/ 0 60000 65536"/>
              <a:gd name="T8" fmla="*/ 0 60000 65536"/>
            </a:gdLst>
            <a:ahLst/>
            <a:cxnLst>
              <a:cxn ang="T6">
                <a:pos x="T0" y="T1"/>
              </a:cxn>
              <a:cxn ang="T7">
                <a:pos x="T2" y="T3"/>
              </a:cxn>
              <a:cxn ang="T8">
                <a:pos x="T4" y="T5"/>
              </a:cxn>
            </a:cxnLst>
            <a:rect l="0" t="0" r="r" b="b"/>
            <a:pathLst>
              <a:path w="1587" h="1587">
                <a:moveTo>
                  <a:pt x="0" y="0"/>
                </a:move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0" name="Freeform 1221"/>
          <p:cNvSpPr>
            <a:spLocks/>
          </p:cNvSpPr>
          <p:nvPr/>
        </p:nvSpPr>
        <p:spPr bwMode="auto">
          <a:xfrm>
            <a:off x="731838" y="541338"/>
            <a:ext cx="3175" cy="3175"/>
          </a:xfrm>
          <a:custGeom>
            <a:avLst/>
            <a:gdLst>
              <a:gd name="T0" fmla="*/ 3175 w 2"/>
              <a:gd name="T1" fmla="*/ 0 h 2"/>
              <a:gd name="T2" fmla="*/ 3175 w 2"/>
              <a:gd name="T3" fmla="*/ 0 h 2"/>
              <a:gd name="T4" fmla="*/ 3175 w 2"/>
              <a:gd name="T5" fmla="*/ 0 h 2"/>
              <a:gd name="T6" fmla="*/ 0 w 2"/>
              <a:gd name="T7" fmla="*/ 0 h 2"/>
              <a:gd name="T8" fmla="*/ 0 w 2"/>
              <a:gd name="T9" fmla="*/ 0 h 2"/>
              <a:gd name="T10" fmla="*/ 0 w 2"/>
              <a:gd name="T11" fmla="*/ 3175 h 2"/>
              <a:gd name="T12" fmla="*/ 3175 w 2"/>
              <a:gd name="T13" fmla="*/ 0 h 2"/>
              <a:gd name="T14" fmla="*/ 3175 w 2"/>
              <a:gd name="T15" fmla="*/ 0 h 2"/>
              <a:gd name="T16" fmla="*/ 3175 w 2"/>
              <a:gd name="T17" fmla="*/ 0 h 2"/>
              <a:gd name="T18" fmla="*/ 0 w 2"/>
              <a:gd name="T19" fmla="*/ 0 h 2"/>
              <a:gd name="T20" fmla="*/ 0 w 2"/>
              <a:gd name="T21" fmla="*/ 0 h 2"/>
              <a:gd name="T22" fmla="*/ 0 w 2"/>
              <a:gd name="T23" fmla="*/ 3175 h 2"/>
              <a:gd name="T24" fmla="*/ 3175 w 2"/>
              <a:gd name="T25" fmla="*/ 0 h 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 h="2">
                <a:moveTo>
                  <a:pt x="2" y="0"/>
                </a:moveTo>
                <a:lnTo>
                  <a:pt x="2" y="0"/>
                </a:lnTo>
                <a:lnTo>
                  <a:pt x="0" y="0"/>
                </a:lnTo>
                <a:lnTo>
                  <a:pt x="0" y="2"/>
                </a:lnTo>
                <a:lnTo>
                  <a:pt x="2" y="0"/>
                </a:lnTo>
                <a:lnTo>
                  <a:pt x="0" y="0"/>
                </a:lnTo>
                <a:lnTo>
                  <a:pt x="0" y="2"/>
                </a:lnTo>
                <a:lnTo>
                  <a:pt x="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1" name="Freeform 1234"/>
          <p:cNvSpPr>
            <a:spLocks/>
          </p:cNvSpPr>
          <p:nvPr/>
        </p:nvSpPr>
        <p:spPr bwMode="auto">
          <a:xfrm>
            <a:off x="722313" y="550863"/>
            <a:ext cx="3175" cy="1587"/>
          </a:xfrm>
          <a:custGeom>
            <a:avLst/>
            <a:gdLst>
              <a:gd name="T0" fmla="*/ 0 w 2"/>
              <a:gd name="T1" fmla="*/ 0 h 1587"/>
              <a:gd name="T2" fmla="*/ 0 w 2"/>
              <a:gd name="T3" fmla="*/ 0 h 1587"/>
              <a:gd name="T4" fmla="*/ 3175 w 2"/>
              <a:gd name="T5" fmla="*/ 0 h 1587"/>
              <a:gd name="T6" fmla="*/ 3175 w 2"/>
              <a:gd name="T7" fmla="*/ 0 h 1587"/>
              <a:gd name="T8" fmla="*/ 3175 w 2"/>
              <a:gd name="T9" fmla="*/ 0 h 1587"/>
              <a:gd name="T10" fmla="*/ 3175 w 2"/>
              <a:gd name="T11" fmla="*/ 0 h 1587"/>
              <a:gd name="T12" fmla="*/ 0 w 2"/>
              <a:gd name="T13" fmla="*/ 0 h 1587"/>
              <a:gd name="T14" fmla="*/ 0 w 2"/>
              <a:gd name="T15" fmla="*/ 0 h 1587"/>
              <a:gd name="T16" fmla="*/ 0 w 2"/>
              <a:gd name="T17" fmla="*/ 0 h 1587"/>
              <a:gd name="T18" fmla="*/ 0 w 2"/>
              <a:gd name="T19" fmla="*/ 0 h 1587"/>
              <a:gd name="T20" fmla="*/ 0 w 2"/>
              <a:gd name="T21" fmla="*/ 0 h 1587"/>
              <a:gd name="T22" fmla="*/ 0 w 2"/>
              <a:gd name="T23" fmla="*/ 0 h 1587"/>
              <a:gd name="T24" fmla="*/ 3175 w 2"/>
              <a:gd name="T25" fmla="*/ 0 h 1587"/>
              <a:gd name="T26" fmla="*/ 3175 w 2"/>
              <a:gd name="T27" fmla="*/ 0 h 1587"/>
              <a:gd name="T28" fmla="*/ 3175 w 2"/>
              <a:gd name="T29" fmla="*/ 0 h 1587"/>
              <a:gd name="T30" fmla="*/ 0 w 2"/>
              <a:gd name="T31" fmla="*/ 0 h 1587"/>
              <a:gd name="T32" fmla="*/ 0 w 2"/>
              <a:gd name="T33" fmla="*/ 0 h 1587"/>
              <a:gd name="T34" fmla="*/ 3175 w 2"/>
              <a:gd name="T35" fmla="*/ 0 h 1587"/>
              <a:gd name="T36" fmla="*/ 0 w 2"/>
              <a:gd name="T37" fmla="*/ 0 h 1587"/>
              <a:gd name="T38" fmla="*/ 0 w 2"/>
              <a:gd name="T39" fmla="*/ 0 h 1587"/>
              <a:gd name="T40" fmla="*/ 0 w 2"/>
              <a:gd name="T41" fmla="*/ 0 h 1587"/>
              <a:gd name="T42" fmla="*/ 0 w 2"/>
              <a:gd name="T43" fmla="*/ 0 h 1587"/>
              <a:gd name="T44" fmla="*/ 0 w 2"/>
              <a:gd name="T45" fmla="*/ 0 h 1587"/>
              <a:gd name="T46" fmla="*/ 0 w 2"/>
              <a:gd name="T47" fmla="*/ 0 h 1587"/>
              <a:gd name="T48" fmla="*/ 0 w 2"/>
              <a:gd name="T49" fmla="*/ 0 h 1587"/>
              <a:gd name="T50" fmla="*/ 0 w 2"/>
              <a:gd name="T51" fmla="*/ 0 h 1587"/>
              <a:gd name="T52" fmla="*/ 0 w 2"/>
              <a:gd name="T53" fmla="*/ 0 h 1587"/>
              <a:gd name="T54" fmla="*/ 0 w 2"/>
              <a:gd name="T55" fmla="*/ 0 h 1587"/>
              <a:gd name="T56" fmla="*/ 0 w 2"/>
              <a:gd name="T57" fmla="*/ 0 h 1587"/>
              <a:gd name="T58" fmla="*/ 0 w 2"/>
              <a:gd name="T59" fmla="*/ 0 h 1587"/>
              <a:gd name="T60" fmla="*/ 0 w 2"/>
              <a:gd name="T61" fmla="*/ 0 h 1587"/>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2" h="1587">
                <a:moveTo>
                  <a:pt x="0" y="0"/>
                </a:moveTo>
                <a:lnTo>
                  <a:pt x="0" y="0"/>
                </a:lnTo>
                <a:lnTo>
                  <a:pt x="2" y="0"/>
                </a:lnTo>
                <a:lnTo>
                  <a:pt x="0" y="0"/>
                </a:lnTo>
                <a:lnTo>
                  <a:pt x="2" y="0"/>
                </a:lnTo>
                <a:lnTo>
                  <a:pt x="0" y="0"/>
                </a:lnTo>
                <a:lnTo>
                  <a:pt x="2" y="0"/>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2" name="Line 1237"/>
          <p:cNvSpPr>
            <a:spLocks noChangeShapeType="1"/>
          </p:cNvSpPr>
          <p:nvPr/>
        </p:nvSpPr>
        <p:spPr bwMode="auto">
          <a:xfrm>
            <a:off x="728663" y="544513"/>
            <a:ext cx="1587" cy="1587"/>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3" name="Line 1238"/>
          <p:cNvSpPr>
            <a:spLocks noChangeShapeType="1"/>
          </p:cNvSpPr>
          <p:nvPr/>
        </p:nvSpPr>
        <p:spPr bwMode="auto">
          <a:xfrm>
            <a:off x="728663" y="544513"/>
            <a:ext cx="1587" cy="1587"/>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4" name="Freeform 1240"/>
          <p:cNvSpPr>
            <a:spLocks/>
          </p:cNvSpPr>
          <p:nvPr/>
        </p:nvSpPr>
        <p:spPr bwMode="auto">
          <a:xfrm>
            <a:off x="728663" y="541338"/>
            <a:ext cx="1587" cy="3175"/>
          </a:xfrm>
          <a:custGeom>
            <a:avLst/>
            <a:gdLst>
              <a:gd name="T0" fmla="*/ 0 w 1587"/>
              <a:gd name="T1" fmla="*/ 3175 h 2"/>
              <a:gd name="T2" fmla="*/ 0 w 1587"/>
              <a:gd name="T3" fmla="*/ 3175 h 2"/>
              <a:gd name="T4" fmla="*/ 0 w 1587"/>
              <a:gd name="T5" fmla="*/ 0 h 2"/>
              <a:gd name="T6" fmla="*/ 0 w 1587"/>
              <a:gd name="T7" fmla="*/ 3175 h 2"/>
              <a:gd name="T8" fmla="*/ 0 w 1587"/>
              <a:gd name="T9" fmla="*/ 3175 h 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587" h="2">
                <a:moveTo>
                  <a:pt x="0" y="2"/>
                </a:moveTo>
                <a:lnTo>
                  <a:pt x="0" y="2"/>
                </a:lnTo>
                <a:lnTo>
                  <a:pt x="0" y="0"/>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5" name="Freeform 1243"/>
          <p:cNvSpPr>
            <a:spLocks/>
          </p:cNvSpPr>
          <p:nvPr/>
        </p:nvSpPr>
        <p:spPr bwMode="auto">
          <a:xfrm>
            <a:off x="728663" y="538163"/>
            <a:ext cx="3175" cy="3175"/>
          </a:xfrm>
          <a:custGeom>
            <a:avLst/>
            <a:gdLst>
              <a:gd name="T0" fmla="*/ 3175 w 2"/>
              <a:gd name="T1" fmla="*/ 3175 h 2"/>
              <a:gd name="T2" fmla="*/ 3175 w 2"/>
              <a:gd name="T3" fmla="*/ 3175 h 2"/>
              <a:gd name="T4" fmla="*/ 3175 w 2"/>
              <a:gd name="T5" fmla="*/ 3175 h 2"/>
              <a:gd name="T6" fmla="*/ 3175 w 2"/>
              <a:gd name="T7" fmla="*/ 3175 h 2"/>
              <a:gd name="T8" fmla="*/ 0 w 2"/>
              <a:gd name="T9" fmla="*/ 3175 h 2"/>
              <a:gd name="T10" fmla="*/ 0 w 2"/>
              <a:gd name="T11" fmla="*/ 3175 h 2"/>
              <a:gd name="T12" fmla="*/ 3175 w 2"/>
              <a:gd name="T13" fmla="*/ 3175 h 2"/>
              <a:gd name="T14" fmla="*/ 0 w 2"/>
              <a:gd name="T15" fmla="*/ 3175 h 2"/>
              <a:gd name="T16" fmla="*/ 0 w 2"/>
              <a:gd name="T17" fmla="*/ 3175 h 2"/>
              <a:gd name="T18" fmla="*/ 0 w 2"/>
              <a:gd name="T19" fmla="*/ 3175 h 2"/>
              <a:gd name="T20" fmla="*/ 0 w 2"/>
              <a:gd name="T21" fmla="*/ 3175 h 2"/>
              <a:gd name="T22" fmla="*/ 0 w 2"/>
              <a:gd name="T23" fmla="*/ 3175 h 2"/>
              <a:gd name="T24" fmla="*/ 0 w 2"/>
              <a:gd name="T25" fmla="*/ 3175 h 2"/>
              <a:gd name="T26" fmla="*/ 0 w 2"/>
              <a:gd name="T27" fmla="*/ 3175 h 2"/>
              <a:gd name="T28" fmla="*/ 0 w 2"/>
              <a:gd name="T29" fmla="*/ 3175 h 2"/>
              <a:gd name="T30" fmla="*/ 0 w 2"/>
              <a:gd name="T31" fmla="*/ 3175 h 2"/>
              <a:gd name="T32" fmla="*/ 0 w 2"/>
              <a:gd name="T33" fmla="*/ 3175 h 2"/>
              <a:gd name="T34" fmla="*/ 0 w 2"/>
              <a:gd name="T35" fmla="*/ 3175 h 2"/>
              <a:gd name="T36" fmla="*/ 0 w 2"/>
              <a:gd name="T37" fmla="*/ 3175 h 2"/>
              <a:gd name="T38" fmla="*/ 3175 w 2"/>
              <a:gd name="T39" fmla="*/ 3175 h 2"/>
              <a:gd name="T40" fmla="*/ 3175 w 2"/>
              <a:gd name="T41" fmla="*/ 3175 h 2"/>
              <a:gd name="T42" fmla="*/ 3175 w 2"/>
              <a:gd name="T43" fmla="*/ 3175 h 2"/>
              <a:gd name="T44" fmla="*/ 3175 w 2"/>
              <a:gd name="T45" fmla="*/ 3175 h 2"/>
              <a:gd name="T46" fmla="*/ 3175 w 2"/>
              <a:gd name="T47" fmla="*/ 3175 h 2"/>
              <a:gd name="T48" fmla="*/ 0 w 2"/>
              <a:gd name="T49" fmla="*/ 0 h 2"/>
              <a:gd name="T50" fmla="*/ 0 w 2"/>
              <a:gd name="T51" fmla="*/ 3175 h 2"/>
              <a:gd name="T52" fmla="*/ 0 w 2"/>
              <a:gd name="T53" fmla="*/ 3175 h 2"/>
              <a:gd name="T54" fmla="*/ 0 w 2"/>
              <a:gd name="T55" fmla="*/ 3175 h 2"/>
              <a:gd name="T56" fmla="*/ 3175 w 2"/>
              <a:gd name="T57" fmla="*/ 3175 h 2"/>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2" h="2">
                <a:moveTo>
                  <a:pt x="2" y="2"/>
                </a:moveTo>
                <a:lnTo>
                  <a:pt x="2" y="2"/>
                </a:lnTo>
                <a:lnTo>
                  <a:pt x="0" y="2"/>
                </a:lnTo>
                <a:lnTo>
                  <a:pt x="2" y="2"/>
                </a:lnTo>
                <a:lnTo>
                  <a:pt x="0" y="2"/>
                </a:lnTo>
                <a:lnTo>
                  <a:pt x="2" y="2"/>
                </a:lnTo>
                <a:lnTo>
                  <a:pt x="0" y="0"/>
                </a:lnTo>
                <a:lnTo>
                  <a:pt x="0" y="2"/>
                </a:lnTo>
                <a:lnTo>
                  <a:pt x="2"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6" name="Freeform 1246"/>
          <p:cNvSpPr>
            <a:spLocks/>
          </p:cNvSpPr>
          <p:nvPr/>
        </p:nvSpPr>
        <p:spPr bwMode="auto">
          <a:xfrm>
            <a:off x="725488" y="547688"/>
            <a:ext cx="3175" cy="3175"/>
          </a:xfrm>
          <a:custGeom>
            <a:avLst/>
            <a:gdLst>
              <a:gd name="T0" fmla="*/ 0 w 2"/>
              <a:gd name="T1" fmla="*/ 3175 h 2"/>
              <a:gd name="T2" fmla="*/ 0 w 2"/>
              <a:gd name="T3" fmla="*/ 3175 h 2"/>
              <a:gd name="T4" fmla="*/ 3175 w 2"/>
              <a:gd name="T5" fmla="*/ 0 h 2"/>
              <a:gd name="T6" fmla="*/ 3175 w 2"/>
              <a:gd name="T7" fmla="*/ 0 h 2"/>
              <a:gd name="T8" fmla="*/ 0 w 2"/>
              <a:gd name="T9" fmla="*/ 0 h 2"/>
              <a:gd name="T10" fmla="*/ 0 w 2"/>
              <a:gd name="T11" fmla="*/ 0 h 2"/>
              <a:gd name="T12" fmla="*/ 0 w 2"/>
              <a:gd name="T13" fmla="*/ 3175 h 2"/>
              <a:gd name="T14" fmla="*/ 0 w 2"/>
              <a:gd name="T15" fmla="*/ 3175 h 2"/>
              <a:gd name="T16" fmla="*/ 3175 w 2"/>
              <a:gd name="T17" fmla="*/ 0 h 2"/>
              <a:gd name="T18" fmla="*/ 3175 w 2"/>
              <a:gd name="T19" fmla="*/ 0 h 2"/>
              <a:gd name="T20" fmla="*/ 0 w 2"/>
              <a:gd name="T21" fmla="*/ 0 h 2"/>
              <a:gd name="T22" fmla="*/ 0 w 2"/>
              <a:gd name="T23" fmla="*/ 0 h 2"/>
              <a:gd name="T24" fmla="*/ 0 w 2"/>
              <a:gd name="T25" fmla="*/ 0 h 2"/>
              <a:gd name="T26" fmla="*/ 0 w 2"/>
              <a:gd name="T27" fmla="*/ 0 h 2"/>
              <a:gd name="T28" fmla="*/ 0 w 2"/>
              <a:gd name="T29" fmla="*/ 0 h 2"/>
              <a:gd name="T30" fmla="*/ 0 w 2"/>
              <a:gd name="T31" fmla="*/ 0 h 2"/>
              <a:gd name="T32" fmla="*/ 0 w 2"/>
              <a:gd name="T33" fmla="*/ 0 h 2"/>
              <a:gd name="T34" fmla="*/ 0 w 2"/>
              <a:gd name="T35" fmla="*/ 0 h 2"/>
              <a:gd name="T36" fmla="*/ 0 w 2"/>
              <a:gd name="T37" fmla="*/ 0 h 2"/>
              <a:gd name="T38" fmla="*/ 0 w 2"/>
              <a:gd name="T39" fmla="*/ 0 h 2"/>
              <a:gd name="T40" fmla="*/ 0 w 2"/>
              <a:gd name="T41" fmla="*/ 0 h 2"/>
              <a:gd name="T42" fmla="*/ 0 w 2"/>
              <a:gd name="T43" fmla="*/ 0 h 2"/>
              <a:gd name="T44" fmla="*/ 0 w 2"/>
              <a:gd name="T45" fmla="*/ 0 h 2"/>
              <a:gd name="T46" fmla="*/ 0 w 2"/>
              <a:gd name="T47" fmla="*/ 3175 h 2"/>
              <a:gd name="T48" fmla="*/ 0 w 2"/>
              <a:gd name="T49" fmla="*/ 3175 h 2"/>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2" h="2">
                <a:moveTo>
                  <a:pt x="0" y="2"/>
                </a:moveTo>
                <a:lnTo>
                  <a:pt x="0" y="2"/>
                </a:lnTo>
                <a:lnTo>
                  <a:pt x="2" y="0"/>
                </a:lnTo>
                <a:lnTo>
                  <a:pt x="0" y="0"/>
                </a:lnTo>
                <a:lnTo>
                  <a:pt x="0" y="2"/>
                </a:lnTo>
                <a:lnTo>
                  <a:pt x="2" y="0"/>
                </a:lnTo>
                <a:lnTo>
                  <a:pt x="0" y="0"/>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7" name="Freeform 1250"/>
          <p:cNvSpPr>
            <a:spLocks/>
          </p:cNvSpPr>
          <p:nvPr/>
        </p:nvSpPr>
        <p:spPr bwMode="auto">
          <a:xfrm>
            <a:off x="731838" y="530225"/>
            <a:ext cx="3175" cy="1588"/>
          </a:xfrm>
          <a:custGeom>
            <a:avLst/>
            <a:gdLst>
              <a:gd name="T0" fmla="*/ 3175 w 2"/>
              <a:gd name="T1" fmla="*/ 0 h 1588"/>
              <a:gd name="T2" fmla="*/ 0 w 2"/>
              <a:gd name="T3" fmla="*/ 0 h 1588"/>
              <a:gd name="T4" fmla="*/ 3175 w 2"/>
              <a:gd name="T5" fmla="*/ 0 h 1588"/>
              <a:gd name="T6" fmla="*/ 0 60000 65536"/>
              <a:gd name="T7" fmla="*/ 0 60000 65536"/>
              <a:gd name="T8" fmla="*/ 0 60000 65536"/>
            </a:gdLst>
            <a:ahLst/>
            <a:cxnLst>
              <a:cxn ang="T6">
                <a:pos x="T0" y="T1"/>
              </a:cxn>
              <a:cxn ang="T7">
                <a:pos x="T2" y="T3"/>
              </a:cxn>
              <a:cxn ang="T8">
                <a:pos x="T4" y="T5"/>
              </a:cxn>
            </a:cxnLst>
            <a:rect l="0" t="0" r="r" b="b"/>
            <a:pathLst>
              <a:path w="2" h="1588">
                <a:moveTo>
                  <a:pt x="2" y="0"/>
                </a:moveTo>
                <a:lnTo>
                  <a:pt x="0" y="0"/>
                </a:lnTo>
                <a:lnTo>
                  <a:pt x="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8" name="Freeform 1252"/>
          <p:cNvSpPr>
            <a:spLocks/>
          </p:cNvSpPr>
          <p:nvPr/>
        </p:nvSpPr>
        <p:spPr bwMode="auto">
          <a:xfrm>
            <a:off x="731838" y="527050"/>
            <a:ext cx="3175" cy="7938"/>
          </a:xfrm>
          <a:custGeom>
            <a:avLst/>
            <a:gdLst>
              <a:gd name="T0" fmla="*/ 3175 w 2"/>
              <a:gd name="T1" fmla="*/ 3175 h 5"/>
              <a:gd name="T2" fmla="*/ 3175 w 2"/>
              <a:gd name="T3" fmla="*/ 3175 h 5"/>
              <a:gd name="T4" fmla="*/ 0 w 2"/>
              <a:gd name="T5" fmla="*/ 0 h 5"/>
              <a:gd name="T6" fmla="*/ 0 w 2"/>
              <a:gd name="T7" fmla="*/ 3175 h 5"/>
              <a:gd name="T8" fmla="*/ 0 w 2"/>
              <a:gd name="T9" fmla="*/ 3175 h 5"/>
              <a:gd name="T10" fmla="*/ 3175 w 2"/>
              <a:gd name="T11" fmla="*/ 7938 h 5"/>
              <a:gd name="T12" fmla="*/ 3175 w 2"/>
              <a:gd name="T13" fmla="*/ 3175 h 5"/>
              <a:gd name="T14" fmla="*/ 3175 w 2"/>
              <a:gd name="T15" fmla="*/ 3175 h 5"/>
              <a:gd name="T16" fmla="*/ 0 w 2"/>
              <a:gd name="T17" fmla="*/ 0 h 5"/>
              <a:gd name="T18" fmla="*/ 0 w 2"/>
              <a:gd name="T19" fmla="*/ 3175 h 5"/>
              <a:gd name="T20" fmla="*/ 0 w 2"/>
              <a:gd name="T21" fmla="*/ 3175 h 5"/>
              <a:gd name="T22" fmla="*/ 3175 w 2"/>
              <a:gd name="T23" fmla="*/ 7938 h 5"/>
              <a:gd name="T24" fmla="*/ 3175 w 2"/>
              <a:gd name="T25" fmla="*/ 3175 h 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 h="5">
                <a:moveTo>
                  <a:pt x="2" y="2"/>
                </a:moveTo>
                <a:lnTo>
                  <a:pt x="2" y="2"/>
                </a:lnTo>
                <a:lnTo>
                  <a:pt x="0" y="0"/>
                </a:lnTo>
                <a:lnTo>
                  <a:pt x="0" y="2"/>
                </a:lnTo>
                <a:lnTo>
                  <a:pt x="2" y="5"/>
                </a:lnTo>
                <a:lnTo>
                  <a:pt x="2" y="2"/>
                </a:lnTo>
                <a:lnTo>
                  <a:pt x="0" y="0"/>
                </a:lnTo>
                <a:lnTo>
                  <a:pt x="0" y="2"/>
                </a:lnTo>
                <a:lnTo>
                  <a:pt x="2" y="5"/>
                </a:lnTo>
                <a:lnTo>
                  <a:pt x="2"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9" name="Freeform 1255"/>
          <p:cNvSpPr>
            <a:spLocks/>
          </p:cNvSpPr>
          <p:nvPr/>
        </p:nvSpPr>
        <p:spPr bwMode="auto">
          <a:xfrm>
            <a:off x="712788" y="550863"/>
            <a:ext cx="3175" cy="1587"/>
          </a:xfrm>
          <a:custGeom>
            <a:avLst/>
            <a:gdLst>
              <a:gd name="T0" fmla="*/ 0 w 2"/>
              <a:gd name="T1" fmla="*/ 0 h 1587"/>
              <a:gd name="T2" fmla="*/ 3175 w 2"/>
              <a:gd name="T3" fmla="*/ 0 h 1587"/>
              <a:gd name="T4" fmla="*/ 3175 w 2"/>
              <a:gd name="T5" fmla="*/ 0 h 1587"/>
              <a:gd name="T6" fmla="*/ 3175 w 2"/>
              <a:gd name="T7" fmla="*/ 0 h 1587"/>
              <a:gd name="T8" fmla="*/ 3175 w 2"/>
              <a:gd name="T9" fmla="*/ 0 h 1587"/>
              <a:gd name="T10" fmla="*/ 0 w 2"/>
              <a:gd name="T11" fmla="*/ 0 h 1587"/>
              <a:gd name="T12" fmla="*/ 0 w 2"/>
              <a:gd name="T13" fmla="*/ 0 h 1587"/>
              <a:gd name="T14" fmla="*/ 0 w 2"/>
              <a:gd name="T15" fmla="*/ 0 h 1587"/>
              <a:gd name="T16" fmla="*/ 0 w 2"/>
              <a:gd name="T17" fmla="*/ 0 h 1587"/>
              <a:gd name="T18" fmla="*/ 3175 w 2"/>
              <a:gd name="T19" fmla="*/ 0 h 1587"/>
              <a:gd name="T20" fmla="*/ 3175 w 2"/>
              <a:gd name="T21" fmla="*/ 0 h 1587"/>
              <a:gd name="T22" fmla="*/ 3175 w 2"/>
              <a:gd name="T23" fmla="*/ 0 h 1587"/>
              <a:gd name="T24" fmla="*/ 3175 w 2"/>
              <a:gd name="T25" fmla="*/ 0 h 1587"/>
              <a:gd name="T26" fmla="*/ 3175 w 2"/>
              <a:gd name="T27" fmla="*/ 0 h 1587"/>
              <a:gd name="T28" fmla="*/ 3175 w 2"/>
              <a:gd name="T29" fmla="*/ 0 h 1587"/>
              <a:gd name="T30" fmla="*/ 3175 w 2"/>
              <a:gd name="T31" fmla="*/ 0 h 1587"/>
              <a:gd name="T32" fmla="*/ 3175 w 2"/>
              <a:gd name="T33" fmla="*/ 0 h 1587"/>
              <a:gd name="T34" fmla="*/ 3175 w 2"/>
              <a:gd name="T35" fmla="*/ 0 h 1587"/>
              <a:gd name="T36" fmla="*/ 3175 w 2"/>
              <a:gd name="T37" fmla="*/ 0 h 1587"/>
              <a:gd name="T38" fmla="*/ 3175 w 2"/>
              <a:gd name="T39" fmla="*/ 0 h 1587"/>
              <a:gd name="T40" fmla="*/ 3175 w 2"/>
              <a:gd name="T41" fmla="*/ 0 h 1587"/>
              <a:gd name="T42" fmla="*/ 3175 w 2"/>
              <a:gd name="T43" fmla="*/ 0 h 1587"/>
              <a:gd name="T44" fmla="*/ 3175 w 2"/>
              <a:gd name="T45" fmla="*/ 0 h 1587"/>
              <a:gd name="T46" fmla="*/ 3175 w 2"/>
              <a:gd name="T47" fmla="*/ 0 h 1587"/>
              <a:gd name="T48" fmla="*/ 3175 w 2"/>
              <a:gd name="T49" fmla="*/ 0 h 1587"/>
              <a:gd name="T50" fmla="*/ 3175 w 2"/>
              <a:gd name="T51" fmla="*/ 0 h 1587"/>
              <a:gd name="T52" fmla="*/ 3175 w 2"/>
              <a:gd name="T53" fmla="*/ 0 h 1587"/>
              <a:gd name="T54" fmla="*/ 3175 w 2"/>
              <a:gd name="T55" fmla="*/ 0 h 1587"/>
              <a:gd name="T56" fmla="*/ 3175 w 2"/>
              <a:gd name="T57" fmla="*/ 0 h 1587"/>
              <a:gd name="T58" fmla="*/ 0 w 2"/>
              <a:gd name="T59" fmla="*/ 0 h 1587"/>
              <a:gd name="T60" fmla="*/ 0 w 2"/>
              <a:gd name="T61" fmla="*/ 0 h 1587"/>
              <a:gd name="T62" fmla="*/ 0 w 2"/>
              <a:gd name="T63" fmla="*/ 0 h 1587"/>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2" h="1587">
                <a:moveTo>
                  <a:pt x="0" y="0"/>
                </a:moveTo>
                <a:lnTo>
                  <a:pt x="2" y="0"/>
                </a:lnTo>
                <a:lnTo>
                  <a:pt x="0" y="0"/>
                </a:lnTo>
                <a:lnTo>
                  <a:pt x="2" y="0"/>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0" name="Rectangle 1256"/>
          <p:cNvSpPr>
            <a:spLocks noChangeArrowheads="1"/>
          </p:cNvSpPr>
          <p:nvPr/>
        </p:nvSpPr>
        <p:spPr bwMode="auto">
          <a:xfrm>
            <a:off x="722313" y="550863"/>
            <a:ext cx="1587" cy="158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spcBef>
                <a:spcPct val="50000"/>
              </a:spcBef>
              <a:buFontTx/>
              <a:buChar char="•"/>
            </a:pPr>
            <a:endParaRPr lang="en-US" sz="1300" b="0"/>
          </a:p>
        </p:txBody>
      </p:sp>
      <p:sp>
        <p:nvSpPr>
          <p:cNvPr id="111" name="Freeform 1258"/>
          <p:cNvSpPr>
            <a:spLocks/>
          </p:cNvSpPr>
          <p:nvPr/>
        </p:nvSpPr>
        <p:spPr bwMode="auto">
          <a:xfrm>
            <a:off x="722313" y="550863"/>
            <a:ext cx="1587" cy="1587"/>
          </a:xfrm>
          <a:custGeom>
            <a:avLst/>
            <a:gdLst>
              <a:gd name="T0" fmla="*/ 0 w 1587"/>
              <a:gd name="T1" fmla="*/ 0 h 1587"/>
              <a:gd name="T2" fmla="*/ 0 w 1587"/>
              <a:gd name="T3" fmla="*/ 0 h 1587"/>
              <a:gd name="T4" fmla="*/ 0 w 1587"/>
              <a:gd name="T5" fmla="*/ 0 h 1587"/>
              <a:gd name="T6" fmla="*/ 0 w 1587"/>
              <a:gd name="T7" fmla="*/ 0 h 1587"/>
              <a:gd name="T8" fmla="*/ 0 w 1587"/>
              <a:gd name="T9" fmla="*/ 0 h 1587"/>
              <a:gd name="T10" fmla="*/ 0 w 1587"/>
              <a:gd name="T11" fmla="*/ 0 h 1587"/>
              <a:gd name="T12" fmla="*/ 0 w 1587"/>
              <a:gd name="T13" fmla="*/ 0 h 1587"/>
              <a:gd name="T14" fmla="*/ 0 w 1587"/>
              <a:gd name="T15" fmla="*/ 0 h 1587"/>
              <a:gd name="T16" fmla="*/ 0 w 1587"/>
              <a:gd name="T17" fmla="*/ 0 h 1587"/>
              <a:gd name="T18" fmla="*/ 0 w 1587"/>
              <a:gd name="T19" fmla="*/ 0 h 1587"/>
              <a:gd name="T20" fmla="*/ 0 w 1587"/>
              <a:gd name="T21" fmla="*/ 0 h 1587"/>
              <a:gd name="T22" fmla="*/ 0 w 1587"/>
              <a:gd name="T23" fmla="*/ 0 h 1587"/>
              <a:gd name="T24" fmla="*/ 0 w 1587"/>
              <a:gd name="T25" fmla="*/ 0 h 1587"/>
              <a:gd name="T26" fmla="*/ 0 w 1587"/>
              <a:gd name="T27" fmla="*/ 0 h 1587"/>
              <a:gd name="T28" fmla="*/ 0 w 1587"/>
              <a:gd name="T29" fmla="*/ 0 h 1587"/>
              <a:gd name="T30" fmla="*/ 0 w 1587"/>
              <a:gd name="T31" fmla="*/ 0 h 1587"/>
              <a:gd name="T32" fmla="*/ 0 w 1587"/>
              <a:gd name="T33" fmla="*/ 0 h 1587"/>
              <a:gd name="T34" fmla="*/ 0 w 1587"/>
              <a:gd name="T35" fmla="*/ 0 h 1587"/>
              <a:gd name="T36" fmla="*/ 0 w 1587"/>
              <a:gd name="T37" fmla="*/ 0 h 1587"/>
              <a:gd name="T38" fmla="*/ 0 w 1587"/>
              <a:gd name="T39" fmla="*/ 0 h 1587"/>
              <a:gd name="T40" fmla="*/ 0 w 1587"/>
              <a:gd name="T41" fmla="*/ 0 h 1587"/>
              <a:gd name="T42" fmla="*/ 0 w 1587"/>
              <a:gd name="T43" fmla="*/ 0 h 1587"/>
              <a:gd name="T44" fmla="*/ 0 w 1587"/>
              <a:gd name="T45" fmla="*/ 0 h 1587"/>
              <a:gd name="T46" fmla="*/ 0 w 1587"/>
              <a:gd name="T47" fmla="*/ 0 h 1587"/>
              <a:gd name="T48" fmla="*/ 0 w 1587"/>
              <a:gd name="T49" fmla="*/ 0 h 1587"/>
              <a:gd name="T50" fmla="*/ 0 w 1587"/>
              <a:gd name="T51" fmla="*/ 0 h 1587"/>
              <a:gd name="T52" fmla="*/ 0 w 1587"/>
              <a:gd name="T53" fmla="*/ 0 h 1587"/>
              <a:gd name="T54" fmla="*/ 0 w 1587"/>
              <a:gd name="T55" fmla="*/ 0 h 1587"/>
              <a:gd name="T56" fmla="*/ 0 w 1587"/>
              <a:gd name="T57" fmla="*/ 0 h 1587"/>
              <a:gd name="T58" fmla="*/ 0 w 1587"/>
              <a:gd name="T59" fmla="*/ 0 h 1587"/>
              <a:gd name="T60" fmla="*/ 0 w 1587"/>
              <a:gd name="T61" fmla="*/ 0 h 1587"/>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1587" h="1587">
                <a:moveTo>
                  <a:pt x="0" y="0"/>
                </a:move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2" name="Freeform 1266"/>
          <p:cNvSpPr>
            <a:spLocks/>
          </p:cNvSpPr>
          <p:nvPr/>
        </p:nvSpPr>
        <p:spPr bwMode="auto">
          <a:xfrm>
            <a:off x="728663" y="534988"/>
            <a:ext cx="1587" cy="1587"/>
          </a:xfrm>
          <a:custGeom>
            <a:avLst/>
            <a:gdLst>
              <a:gd name="T0" fmla="*/ 0 w 1587"/>
              <a:gd name="T1" fmla="*/ 0 h 1587"/>
              <a:gd name="T2" fmla="*/ 0 w 1587"/>
              <a:gd name="T3" fmla="*/ 0 h 1587"/>
              <a:gd name="T4" fmla="*/ 0 w 1587"/>
              <a:gd name="T5" fmla="*/ 0 h 1587"/>
              <a:gd name="T6" fmla="*/ 0 w 1587"/>
              <a:gd name="T7" fmla="*/ 0 h 1587"/>
              <a:gd name="T8" fmla="*/ 0 w 1587"/>
              <a:gd name="T9" fmla="*/ 0 h 1587"/>
              <a:gd name="T10" fmla="*/ 0 w 1587"/>
              <a:gd name="T11" fmla="*/ 0 h 1587"/>
              <a:gd name="T12" fmla="*/ 0 w 1587"/>
              <a:gd name="T13" fmla="*/ 0 h 1587"/>
              <a:gd name="T14" fmla="*/ 0 w 1587"/>
              <a:gd name="T15" fmla="*/ 0 h 1587"/>
              <a:gd name="T16" fmla="*/ 0 w 1587"/>
              <a:gd name="T17" fmla="*/ 0 h 1587"/>
              <a:gd name="T18" fmla="*/ 0 w 1587"/>
              <a:gd name="T19" fmla="*/ 0 h 1587"/>
              <a:gd name="T20" fmla="*/ 0 w 1587"/>
              <a:gd name="T21" fmla="*/ 0 h 1587"/>
              <a:gd name="T22" fmla="*/ 0 w 1587"/>
              <a:gd name="T23" fmla="*/ 0 h 1587"/>
              <a:gd name="T24" fmla="*/ 0 w 1587"/>
              <a:gd name="T25" fmla="*/ 0 h 1587"/>
              <a:gd name="T26" fmla="*/ 0 w 1587"/>
              <a:gd name="T27" fmla="*/ 0 h 1587"/>
              <a:gd name="T28" fmla="*/ 0 w 1587"/>
              <a:gd name="T29" fmla="*/ 0 h 1587"/>
              <a:gd name="T30" fmla="*/ 0 w 1587"/>
              <a:gd name="T31" fmla="*/ 0 h 1587"/>
              <a:gd name="T32" fmla="*/ 0 w 1587"/>
              <a:gd name="T33" fmla="*/ 0 h 1587"/>
              <a:gd name="T34" fmla="*/ 0 w 1587"/>
              <a:gd name="T35" fmla="*/ 0 h 1587"/>
              <a:gd name="T36" fmla="*/ 0 w 1587"/>
              <a:gd name="T37" fmla="*/ 0 h 1587"/>
              <a:gd name="T38" fmla="*/ 0 w 1587"/>
              <a:gd name="T39" fmla="*/ 0 h 1587"/>
              <a:gd name="T40" fmla="*/ 0 w 1587"/>
              <a:gd name="T41" fmla="*/ 0 h 1587"/>
              <a:gd name="T42" fmla="*/ 0 w 1587"/>
              <a:gd name="T43" fmla="*/ 0 h 1587"/>
              <a:gd name="T44" fmla="*/ 0 w 1587"/>
              <a:gd name="T45" fmla="*/ 0 h 1587"/>
              <a:gd name="T46" fmla="*/ 0 w 1587"/>
              <a:gd name="T47" fmla="*/ 0 h 1587"/>
              <a:gd name="T48" fmla="*/ 0 w 1587"/>
              <a:gd name="T49" fmla="*/ 0 h 1587"/>
              <a:gd name="T50" fmla="*/ 0 w 1587"/>
              <a:gd name="T51" fmla="*/ 0 h 1587"/>
              <a:gd name="T52" fmla="*/ 0 w 1587"/>
              <a:gd name="T53" fmla="*/ 0 h 1587"/>
              <a:gd name="T54" fmla="*/ 0 w 1587"/>
              <a:gd name="T55" fmla="*/ 0 h 1587"/>
              <a:gd name="T56" fmla="*/ 0 w 1587"/>
              <a:gd name="T57" fmla="*/ 0 h 1587"/>
              <a:gd name="T58" fmla="*/ 0 w 1587"/>
              <a:gd name="T59" fmla="*/ 0 h 1587"/>
              <a:gd name="T60" fmla="*/ 0 w 1587"/>
              <a:gd name="T61" fmla="*/ 0 h 1587"/>
              <a:gd name="T62" fmla="*/ 0 w 1587"/>
              <a:gd name="T63" fmla="*/ 0 h 1587"/>
              <a:gd name="T64" fmla="*/ 0 w 1587"/>
              <a:gd name="T65" fmla="*/ 0 h 1587"/>
              <a:gd name="T66" fmla="*/ 0 w 1587"/>
              <a:gd name="T67" fmla="*/ 0 h 1587"/>
              <a:gd name="T68" fmla="*/ 0 w 1587"/>
              <a:gd name="T69" fmla="*/ 0 h 1587"/>
              <a:gd name="T70" fmla="*/ 0 w 1587"/>
              <a:gd name="T71" fmla="*/ 0 h 1587"/>
              <a:gd name="T72" fmla="*/ 0 w 1587"/>
              <a:gd name="T73" fmla="*/ 0 h 1587"/>
              <a:gd name="T74" fmla="*/ 0 w 1587"/>
              <a:gd name="T75" fmla="*/ 0 h 1587"/>
              <a:gd name="T76" fmla="*/ 0 w 1587"/>
              <a:gd name="T77" fmla="*/ 0 h 1587"/>
              <a:gd name="T78" fmla="*/ 0 w 1587"/>
              <a:gd name="T79" fmla="*/ 0 h 1587"/>
              <a:gd name="T80" fmla="*/ 0 w 1587"/>
              <a:gd name="T81" fmla="*/ 0 h 1587"/>
              <a:gd name="T82" fmla="*/ 0 w 1587"/>
              <a:gd name="T83" fmla="*/ 0 h 1587"/>
              <a:gd name="T84" fmla="*/ 0 w 1587"/>
              <a:gd name="T85" fmla="*/ 0 h 1587"/>
              <a:gd name="T86" fmla="*/ 0 w 1587"/>
              <a:gd name="T87" fmla="*/ 0 h 1587"/>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1587" h="1587">
                <a:moveTo>
                  <a:pt x="0" y="0"/>
                </a:move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3" name="Freeform 1269"/>
          <p:cNvSpPr>
            <a:spLocks/>
          </p:cNvSpPr>
          <p:nvPr/>
        </p:nvSpPr>
        <p:spPr bwMode="auto">
          <a:xfrm>
            <a:off x="728663" y="530225"/>
            <a:ext cx="3175" cy="4763"/>
          </a:xfrm>
          <a:custGeom>
            <a:avLst/>
            <a:gdLst>
              <a:gd name="T0" fmla="*/ 0 w 2"/>
              <a:gd name="T1" fmla="*/ 4763 h 3"/>
              <a:gd name="T2" fmla="*/ 3175 w 2"/>
              <a:gd name="T3" fmla="*/ 0 h 3"/>
              <a:gd name="T4" fmla="*/ 3175 w 2"/>
              <a:gd name="T5" fmla="*/ 0 h 3"/>
              <a:gd name="T6" fmla="*/ 3175 w 2"/>
              <a:gd name="T7" fmla="*/ 0 h 3"/>
              <a:gd name="T8" fmla="*/ 3175 w 2"/>
              <a:gd name="T9" fmla="*/ 0 h 3"/>
              <a:gd name="T10" fmla="*/ 0 w 2"/>
              <a:gd name="T11" fmla="*/ 0 h 3"/>
              <a:gd name="T12" fmla="*/ 0 w 2"/>
              <a:gd name="T13" fmla="*/ 0 h 3"/>
              <a:gd name="T14" fmla="*/ 0 w 2"/>
              <a:gd name="T15" fmla="*/ 4763 h 3"/>
              <a:gd name="T16" fmla="*/ 0 w 2"/>
              <a:gd name="T17" fmla="*/ 4763 h 3"/>
              <a:gd name="T18" fmla="*/ 3175 w 2"/>
              <a:gd name="T19" fmla="*/ 0 h 3"/>
              <a:gd name="T20" fmla="*/ 3175 w 2"/>
              <a:gd name="T21" fmla="*/ 0 h 3"/>
              <a:gd name="T22" fmla="*/ 0 w 2"/>
              <a:gd name="T23" fmla="*/ 0 h 3"/>
              <a:gd name="T24" fmla="*/ 0 w 2"/>
              <a:gd name="T25" fmla="*/ 0 h 3"/>
              <a:gd name="T26" fmla="*/ 0 w 2"/>
              <a:gd name="T27" fmla="*/ 0 h 3"/>
              <a:gd name="T28" fmla="*/ 0 w 2"/>
              <a:gd name="T29" fmla="*/ 0 h 3"/>
              <a:gd name="T30" fmla="*/ 0 w 2"/>
              <a:gd name="T31" fmla="*/ 0 h 3"/>
              <a:gd name="T32" fmla="*/ 0 w 2"/>
              <a:gd name="T33" fmla="*/ 0 h 3"/>
              <a:gd name="T34" fmla="*/ 0 w 2"/>
              <a:gd name="T35" fmla="*/ 0 h 3"/>
              <a:gd name="T36" fmla="*/ 0 w 2"/>
              <a:gd name="T37" fmla="*/ 0 h 3"/>
              <a:gd name="T38" fmla="*/ 0 w 2"/>
              <a:gd name="T39" fmla="*/ 4763 h 3"/>
              <a:gd name="T40" fmla="*/ 0 w 2"/>
              <a:gd name="T41" fmla="*/ 4763 h 3"/>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2" h="3">
                <a:moveTo>
                  <a:pt x="0" y="3"/>
                </a:moveTo>
                <a:lnTo>
                  <a:pt x="2" y="0"/>
                </a:lnTo>
                <a:lnTo>
                  <a:pt x="0" y="0"/>
                </a:lnTo>
                <a:lnTo>
                  <a:pt x="0" y="3"/>
                </a:lnTo>
                <a:lnTo>
                  <a:pt x="2" y="0"/>
                </a:lnTo>
                <a:lnTo>
                  <a:pt x="0" y="0"/>
                </a:lnTo>
                <a:lnTo>
                  <a:pt x="0" y="3"/>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4" name="Line 1270"/>
          <p:cNvSpPr>
            <a:spLocks noChangeShapeType="1"/>
          </p:cNvSpPr>
          <p:nvPr/>
        </p:nvSpPr>
        <p:spPr bwMode="auto">
          <a:xfrm>
            <a:off x="728663" y="530225"/>
            <a:ext cx="1587" cy="158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5" name="Line 1271"/>
          <p:cNvSpPr>
            <a:spLocks noChangeShapeType="1"/>
          </p:cNvSpPr>
          <p:nvPr/>
        </p:nvSpPr>
        <p:spPr bwMode="auto">
          <a:xfrm>
            <a:off x="728663" y="530225"/>
            <a:ext cx="1587" cy="158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6" name="Rectangle 1272"/>
          <p:cNvSpPr>
            <a:spLocks noChangeArrowheads="1"/>
          </p:cNvSpPr>
          <p:nvPr/>
        </p:nvSpPr>
        <p:spPr bwMode="auto">
          <a:xfrm>
            <a:off x="728663" y="530225"/>
            <a:ext cx="1587" cy="158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spcBef>
                <a:spcPct val="50000"/>
              </a:spcBef>
              <a:buFontTx/>
              <a:buChar char="•"/>
            </a:pPr>
            <a:endParaRPr lang="en-US" sz="1300" b="0"/>
          </a:p>
        </p:txBody>
      </p:sp>
      <p:sp>
        <p:nvSpPr>
          <p:cNvPr id="117" name="Rectangle 1273"/>
          <p:cNvSpPr>
            <a:spLocks noChangeArrowheads="1"/>
          </p:cNvSpPr>
          <p:nvPr/>
        </p:nvSpPr>
        <p:spPr bwMode="auto">
          <a:xfrm>
            <a:off x="728663" y="530225"/>
            <a:ext cx="1587" cy="1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50000"/>
              </a:spcBef>
              <a:buFontTx/>
              <a:buChar char="•"/>
            </a:pPr>
            <a:endParaRPr lang="en-US" sz="1300" b="0"/>
          </a:p>
        </p:txBody>
      </p:sp>
      <p:sp>
        <p:nvSpPr>
          <p:cNvPr id="118" name="Line 1274"/>
          <p:cNvSpPr>
            <a:spLocks noChangeShapeType="1"/>
          </p:cNvSpPr>
          <p:nvPr/>
        </p:nvSpPr>
        <p:spPr bwMode="auto">
          <a:xfrm>
            <a:off x="728663" y="527050"/>
            <a:ext cx="1587" cy="158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9" name="Line 1275"/>
          <p:cNvSpPr>
            <a:spLocks noChangeShapeType="1"/>
          </p:cNvSpPr>
          <p:nvPr/>
        </p:nvSpPr>
        <p:spPr bwMode="auto">
          <a:xfrm>
            <a:off x="728663" y="527050"/>
            <a:ext cx="1587" cy="158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0" name="Freeform 1277"/>
          <p:cNvSpPr>
            <a:spLocks/>
          </p:cNvSpPr>
          <p:nvPr/>
        </p:nvSpPr>
        <p:spPr bwMode="auto">
          <a:xfrm>
            <a:off x="728663" y="523875"/>
            <a:ext cx="1587" cy="3175"/>
          </a:xfrm>
          <a:custGeom>
            <a:avLst/>
            <a:gdLst>
              <a:gd name="T0" fmla="*/ 0 w 1587"/>
              <a:gd name="T1" fmla="*/ 3175 h 2"/>
              <a:gd name="T2" fmla="*/ 0 w 1587"/>
              <a:gd name="T3" fmla="*/ 3175 h 2"/>
              <a:gd name="T4" fmla="*/ 0 w 1587"/>
              <a:gd name="T5" fmla="*/ 0 h 2"/>
              <a:gd name="T6" fmla="*/ 0 w 1587"/>
              <a:gd name="T7" fmla="*/ 3175 h 2"/>
              <a:gd name="T8" fmla="*/ 0 w 1587"/>
              <a:gd name="T9" fmla="*/ 3175 h 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587" h="2">
                <a:moveTo>
                  <a:pt x="0" y="2"/>
                </a:moveTo>
                <a:lnTo>
                  <a:pt x="0" y="2"/>
                </a:lnTo>
                <a:lnTo>
                  <a:pt x="0" y="0"/>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1" name="Freeform 1287"/>
          <p:cNvSpPr>
            <a:spLocks/>
          </p:cNvSpPr>
          <p:nvPr/>
        </p:nvSpPr>
        <p:spPr bwMode="auto">
          <a:xfrm>
            <a:off x="719138" y="514350"/>
            <a:ext cx="3175" cy="3175"/>
          </a:xfrm>
          <a:custGeom>
            <a:avLst/>
            <a:gdLst>
              <a:gd name="T0" fmla="*/ 0 w 2"/>
              <a:gd name="T1" fmla="*/ 0 h 2"/>
              <a:gd name="T2" fmla="*/ 0 w 2"/>
              <a:gd name="T3" fmla="*/ 3175 h 2"/>
              <a:gd name="T4" fmla="*/ 3175 w 2"/>
              <a:gd name="T5" fmla="*/ 3175 h 2"/>
              <a:gd name="T6" fmla="*/ 3175 w 2"/>
              <a:gd name="T7" fmla="*/ 3175 h 2"/>
              <a:gd name="T8" fmla="*/ 3175 w 2"/>
              <a:gd name="T9" fmla="*/ 3175 h 2"/>
              <a:gd name="T10" fmla="*/ 3175 w 2"/>
              <a:gd name="T11" fmla="*/ 0 h 2"/>
              <a:gd name="T12" fmla="*/ 0 w 2"/>
              <a:gd name="T13" fmla="*/ 0 h 2"/>
              <a:gd name="T14" fmla="*/ 0 w 2"/>
              <a:gd name="T15" fmla="*/ 0 h 2"/>
              <a:gd name="T16" fmla="*/ 0 w 2"/>
              <a:gd name="T17" fmla="*/ 3175 h 2"/>
              <a:gd name="T18" fmla="*/ 0 w 2"/>
              <a:gd name="T19" fmla="*/ 3175 h 2"/>
              <a:gd name="T20" fmla="*/ 0 w 2"/>
              <a:gd name="T21" fmla="*/ 3175 h 2"/>
              <a:gd name="T22" fmla="*/ 0 w 2"/>
              <a:gd name="T23" fmla="*/ 3175 h 2"/>
              <a:gd name="T24" fmla="*/ 3175 w 2"/>
              <a:gd name="T25" fmla="*/ 3175 h 2"/>
              <a:gd name="T26" fmla="*/ 3175 w 2"/>
              <a:gd name="T27" fmla="*/ 3175 h 2"/>
              <a:gd name="T28" fmla="*/ 0 w 2"/>
              <a:gd name="T29" fmla="*/ 0 h 2"/>
              <a:gd name="T30" fmla="*/ 0 w 2"/>
              <a:gd name="T31" fmla="*/ 0 h 2"/>
              <a:gd name="T32" fmla="*/ 0 w 2"/>
              <a:gd name="T33" fmla="*/ 0 h 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 h="2">
                <a:moveTo>
                  <a:pt x="0" y="0"/>
                </a:moveTo>
                <a:lnTo>
                  <a:pt x="0" y="2"/>
                </a:lnTo>
                <a:lnTo>
                  <a:pt x="2" y="2"/>
                </a:lnTo>
                <a:lnTo>
                  <a:pt x="2" y="0"/>
                </a:lnTo>
                <a:lnTo>
                  <a:pt x="0" y="0"/>
                </a:lnTo>
                <a:lnTo>
                  <a:pt x="0" y="2"/>
                </a:lnTo>
                <a:lnTo>
                  <a:pt x="2" y="2"/>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2" name="Freeform 1290"/>
          <p:cNvSpPr>
            <a:spLocks/>
          </p:cNvSpPr>
          <p:nvPr/>
        </p:nvSpPr>
        <p:spPr bwMode="auto">
          <a:xfrm>
            <a:off x="719138" y="517525"/>
            <a:ext cx="3175" cy="3175"/>
          </a:xfrm>
          <a:custGeom>
            <a:avLst/>
            <a:gdLst>
              <a:gd name="T0" fmla="*/ 0 w 2"/>
              <a:gd name="T1" fmla="*/ 3175 h 2"/>
              <a:gd name="T2" fmla="*/ 0 w 2"/>
              <a:gd name="T3" fmla="*/ 3175 h 2"/>
              <a:gd name="T4" fmla="*/ 3175 w 2"/>
              <a:gd name="T5" fmla="*/ 3175 h 2"/>
              <a:gd name="T6" fmla="*/ 3175 w 2"/>
              <a:gd name="T7" fmla="*/ 3175 h 2"/>
              <a:gd name="T8" fmla="*/ 3175 w 2"/>
              <a:gd name="T9" fmla="*/ 3175 h 2"/>
              <a:gd name="T10" fmla="*/ 3175 w 2"/>
              <a:gd name="T11" fmla="*/ 0 h 2"/>
              <a:gd name="T12" fmla="*/ 0 w 2"/>
              <a:gd name="T13" fmla="*/ 0 h 2"/>
              <a:gd name="T14" fmla="*/ 0 w 2"/>
              <a:gd name="T15" fmla="*/ 0 h 2"/>
              <a:gd name="T16" fmla="*/ 0 w 2"/>
              <a:gd name="T17" fmla="*/ 0 h 2"/>
              <a:gd name="T18" fmla="*/ 0 w 2"/>
              <a:gd name="T19" fmla="*/ 0 h 2"/>
              <a:gd name="T20" fmla="*/ 3175 w 2"/>
              <a:gd name="T21" fmla="*/ 0 h 2"/>
              <a:gd name="T22" fmla="*/ 0 w 2"/>
              <a:gd name="T23" fmla="*/ 0 h 2"/>
              <a:gd name="T24" fmla="*/ 0 w 2"/>
              <a:gd name="T25" fmla="*/ 0 h 2"/>
              <a:gd name="T26" fmla="*/ 0 w 2"/>
              <a:gd name="T27" fmla="*/ 0 h 2"/>
              <a:gd name="T28" fmla="*/ 0 w 2"/>
              <a:gd name="T29" fmla="*/ 0 h 2"/>
              <a:gd name="T30" fmla="*/ 0 w 2"/>
              <a:gd name="T31" fmla="*/ 3175 h 2"/>
              <a:gd name="T32" fmla="*/ 0 w 2"/>
              <a:gd name="T33" fmla="*/ 3175 h 2"/>
              <a:gd name="T34" fmla="*/ 0 w 2"/>
              <a:gd name="T35" fmla="*/ 3175 h 2"/>
              <a:gd name="T36" fmla="*/ 0 w 2"/>
              <a:gd name="T37" fmla="*/ 0 h 2"/>
              <a:gd name="T38" fmla="*/ 0 w 2"/>
              <a:gd name="T39" fmla="*/ 0 h 2"/>
              <a:gd name="T40" fmla="*/ 0 w 2"/>
              <a:gd name="T41" fmla="*/ 0 h 2"/>
              <a:gd name="T42" fmla="*/ 0 w 2"/>
              <a:gd name="T43" fmla="*/ 0 h 2"/>
              <a:gd name="T44" fmla="*/ 0 w 2"/>
              <a:gd name="T45" fmla="*/ 0 h 2"/>
              <a:gd name="T46" fmla="*/ 0 w 2"/>
              <a:gd name="T47" fmla="*/ 0 h 2"/>
              <a:gd name="T48" fmla="*/ 0 w 2"/>
              <a:gd name="T49" fmla="*/ 3175 h 2"/>
              <a:gd name="T50" fmla="*/ 3175 w 2"/>
              <a:gd name="T51" fmla="*/ 3175 h 2"/>
              <a:gd name="T52" fmla="*/ 3175 w 2"/>
              <a:gd name="T53" fmla="*/ 0 h 2"/>
              <a:gd name="T54" fmla="*/ 3175 w 2"/>
              <a:gd name="T55" fmla="*/ 0 h 2"/>
              <a:gd name="T56" fmla="*/ 0 w 2"/>
              <a:gd name="T57" fmla="*/ 0 h 2"/>
              <a:gd name="T58" fmla="*/ 0 w 2"/>
              <a:gd name="T59" fmla="*/ 0 h 2"/>
              <a:gd name="T60" fmla="*/ 0 w 2"/>
              <a:gd name="T61" fmla="*/ 3175 h 2"/>
              <a:gd name="T62" fmla="*/ 0 w 2"/>
              <a:gd name="T63" fmla="*/ 3175 h 2"/>
              <a:gd name="T64" fmla="*/ 3175 w 2"/>
              <a:gd name="T65" fmla="*/ 3175 h 2"/>
              <a:gd name="T66" fmla="*/ 3175 w 2"/>
              <a:gd name="T67" fmla="*/ 3175 h 2"/>
              <a:gd name="T68" fmla="*/ 0 w 2"/>
              <a:gd name="T69" fmla="*/ 3175 h 2"/>
              <a:gd name="T70" fmla="*/ 0 w 2"/>
              <a:gd name="T71" fmla="*/ 3175 h 2"/>
              <a:gd name="T72" fmla="*/ 0 w 2"/>
              <a:gd name="T73" fmla="*/ 3175 h 2"/>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2" h="2">
                <a:moveTo>
                  <a:pt x="0" y="2"/>
                </a:moveTo>
                <a:lnTo>
                  <a:pt x="0" y="2"/>
                </a:lnTo>
                <a:lnTo>
                  <a:pt x="2" y="2"/>
                </a:lnTo>
                <a:lnTo>
                  <a:pt x="2" y="0"/>
                </a:lnTo>
                <a:lnTo>
                  <a:pt x="0" y="0"/>
                </a:lnTo>
                <a:lnTo>
                  <a:pt x="2" y="0"/>
                </a:lnTo>
                <a:lnTo>
                  <a:pt x="0" y="0"/>
                </a:lnTo>
                <a:lnTo>
                  <a:pt x="0" y="2"/>
                </a:lnTo>
                <a:lnTo>
                  <a:pt x="0" y="0"/>
                </a:lnTo>
                <a:lnTo>
                  <a:pt x="0" y="2"/>
                </a:lnTo>
                <a:lnTo>
                  <a:pt x="2" y="2"/>
                </a:lnTo>
                <a:lnTo>
                  <a:pt x="2" y="0"/>
                </a:lnTo>
                <a:lnTo>
                  <a:pt x="0" y="0"/>
                </a:lnTo>
                <a:lnTo>
                  <a:pt x="0" y="2"/>
                </a:lnTo>
                <a:lnTo>
                  <a:pt x="2" y="2"/>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3" name="Rectangle 1335"/>
          <p:cNvSpPr>
            <a:spLocks noChangeArrowheads="1"/>
          </p:cNvSpPr>
          <p:nvPr/>
        </p:nvSpPr>
        <p:spPr bwMode="auto">
          <a:xfrm>
            <a:off x="468313" y="508000"/>
            <a:ext cx="1587" cy="158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spcBef>
                <a:spcPct val="50000"/>
              </a:spcBef>
              <a:buFontTx/>
              <a:buChar char="•"/>
            </a:pPr>
            <a:endParaRPr lang="en-US" sz="1300" b="0"/>
          </a:p>
        </p:txBody>
      </p:sp>
      <p:sp>
        <p:nvSpPr>
          <p:cNvPr id="124" name="Rectangle 1336"/>
          <p:cNvSpPr>
            <a:spLocks noChangeArrowheads="1"/>
          </p:cNvSpPr>
          <p:nvPr/>
        </p:nvSpPr>
        <p:spPr bwMode="auto">
          <a:xfrm>
            <a:off x="474663" y="495300"/>
            <a:ext cx="1587" cy="158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spcBef>
                <a:spcPct val="50000"/>
              </a:spcBef>
              <a:buFontTx/>
              <a:buChar char="•"/>
            </a:pPr>
            <a:endParaRPr lang="en-US" sz="1300" b="0"/>
          </a:p>
        </p:txBody>
      </p:sp>
      <p:sp>
        <p:nvSpPr>
          <p:cNvPr id="125" name="Rectangle 1337"/>
          <p:cNvSpPr>
            <a:spLocks noChangeArrowheads="1"/>
          </p:cNvSpPr>
          <p:nvPr/>
        </p:nvSpPr>
        <p:spPr bwMode="auto">
          <a:xfrm>
            <a:off x="474663" y="495300"/>
            <a:ext cx="1587" cy="158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spcBef>
                <a:spcPct val="50000"/>
              </a:spcBef>
              <a:buFontTx/>
              <a:buChar char="•"/>
            </a:pPr>
            <a:endParaRPr lang="en-US" sz="1300" b="0"/>
          </a:p>
        </p:txBody>
      </p:sp>
      <p:sp>
        <p:nvSpPr>
          <p:cNvPr id="126" name="Rectangle 1340"/>
          <p:cNvSpPr>
            <a:spLocks noChangeArrowheads="1"/>
          </p:cNvSpPr>
          <p:nvPr/>
        </p:nvSpPr>
        <p:spPr bwMode="auto">
          <a:xfrm>
            <a:off x="468313" y="508000"/>
            <a:ext cx="1587" cy="158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spcBef>
                <a:spcPct val="50000"/>
              </a:spcBef>
              <a:buFontTx/>
              <a:buChar char="•"/>
            </a:pPr>
            <a:endParaRPr lang="en-US" sz="1300" b="0"/>
          </a:p>
        </p:txBody>
      </p:sp>
      <p:sp>
        <p:nvSpPr>
          <p:cNvPr id="127" name="Rectangle 1341"/>
          <p:cNvSpPr>
            <a:spLocks noChangeArrowheads="1"/>
          </p:cNvSpPr>
          <p:nvPr/>
        </p:nvSpPr>
        <p:spPr bwMode="auto">
          <a:xfrm>
            <a:off x="468313" y="508000"/>
            <a:ext cx="1587" cy="158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spcBef>
                <a:spcPct val="50000"/>
              </a:spcBef>
              <a:buFontTx/>
              <a:buChar char="•"/>
            </a:pPr>
            <a:endParaRPr lang="en-US" sz="1300" b="0"/>
          </a:p>
        </p:txBody>
      </p:sp>
      <p:sp>
        <p:nvSpPr>
          <p:cNvPr id="128" name="Rectangle 1342"/>
          <p:cNvSpPr>
            <a:spLocks noChangeArrowheads="1"/>
          </p:cNvSpPr>
          <p:nvPr/>
        </p:nvSpPr>
        <p:spPr bwMode="auto">
          <a:xfrm>
            <a:off x="468313" y="508000"/>
            <a:ext cx="1587" cy="158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spcBef>
                <a:spcPct val="50000"/>
              </a:spcBef>
              <a:buFontTx/>
              <a:buChar char="•"/>
            </a:pPr>
            <a:endParaRPr lang="en-US" sz="1300" b="0"/>
          </a:p>
        </p:txBody>
      </p:sp>
      <p:sp>
        <p:nvSpPr>
          <p:cNvPr id="129" name="Rectangle 1343"/>
          <p:cNvSpPr>
            <a:spLocks noChangeArrowheads="1"/>
          </p:cNvSpPr>
          <p:nvPr/>
        </p:nvSpPr>
        <p:spPr bwMode="auto">
          <a:xfrm>
            <a:off x="468313" y="508000"/>
            <a:ext cx="1587" cy="158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spcBef>
                <a:spcPct val="50000"/>
              </a:spcBef>
              <a:buFontTx/>
              <a:buChar char="•"/>
            </a:pPr>
            <a:endParaRPr lang="en-US" sz="1300" b="0"/>
          </a:p>
        </p:txBody>
      </p:sp>
      <p:sp>
        <p:nvSpPr>
          <p:cNvPr id="130" name="Rectangle 1344"/>
          <p:cNvSpPr>
            <a:spLocks noChangeArrowheads="1"/>
          </p:cNvSpPr>
          <p:nvPr/>
        </p:nvSpPr>
        <p:spPr bwMode="auto">
          <a:xfrm>
            <a:off x="465138" y="485775"/>
            <a:ext cx="1587" cy="317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spcBef>
                <a:spcPct val="50000"/>
              </a:spcBef>
              <a:buFontTx/>
              <a:buChar char="•"/>
            </a:pPr>
            <a:endParaRPr lang="en-US" sz="1300" b="0"/>
          </a:p>
        </p:txBody>
      </p:sp>
      <p:sp>
        <p:nvSpPr>
          <p:cNvPr id="170" name="ClipArt Placeholder 9"/>
          <p:cNvSpPr>
            <a:spLocks noGrp="1"/>
          </p:cNvSpPr>
          <p:nvPr>
            <p:ph type="clipArt" sz="quarter" idx="49"/>
          </p:nvPr>
        </p:nvSpPr>
        <p:spPr>
          <a:xfrm>
            <a:off x="341834" y="3721341"/>
            <a:ext cx="1456764" cy="2023969"/>
          </a:xfrm>
          <a:prstGeom prst="roundRect">
            <a:avLst/>
          </a:prstGeom>
          <a:ln w="19050" cmpd="sng">
            <a:solidFill>
              <a:schemeClr val="bg2"/>
            </a:solidFill>
          </a:ln>
        </p:spPr>
        <p:txBody>
          <a:bodyPr/>
          <a:lstStyle>
            <a:lvl1pPr>
              <a:defRPr>
                <a:solidFill>
                  <a:schemeClr val="tx2">
                    <a:lumMod val="65000"/>
                    <a:lumOff val="35000"/>
                  </a:schemeClr>
                </a:solidFill>
              </a:defRPr>
            </a:lvl1pPr>
          </a:lstStyle>
          <a:p>
            <a:pPr lvl="0"/>
            <a:r>
              <a:rPr lang="en-US" noProof="0" smtClean="0"/>
              <a:t>Click icon to add clip art</a:t>
            </a:r>
            <a:endParaRPr lang="en-US" noProof="0" dirty="0"/>
          </a:p>
        </p:txBody>
      </p:sp>
      <p:sp>
        <p:nvSpPr>
          <p:cNvPr id="177" name="ClipArt Placeholder 9"/>
          <p:cNvSpPr>
            <a:spLocks noGrp="1"/>
          </p:cNvSpPr>
          <p:nvPr>
            <p:ph type="clipArt" sz="quarter" idx="56"/>
          </p:nvPr>
        </p:nvSpPr>
        <p:spPr>
          <a:xfrm>
            <a:off x="2093047" y="3721341"/>
            <a:ext cx="1456764" cy="2023969"/>
          </a:xfrm>
          <a:prstGeom prst="roundRect">
            <a:avLst/>
          </a:prstGeom>
          <a:ln w="19050" cmpd="sng">
            <a:solidFill>
              <a:schemeClr val="bg2"/>
            </a:solidFill>
          </a:ln>
        </p:spPr>
        <p:txBody>
          <a:bodyPr/>
          <a:lstStyle>
            <a:lvl1pPr>
              <a:defRPr>
                <a:solidFill>
                  <a:schemeClr val="tx2">
                    <a:lumMod val="65000"/>
                    <a:lumOff val="35000"/>
                  </a:schemeClr>
                </a:solidFill>
              </a:defRPr>
            </a:lvl1pPr>
          </a:lstStyle>
          <a:p>
            <a:pPr lvl="0"/>
            <a:r>
              <a:rPr lang="en-US" noProof="0" smtClean="0"/>
              <a:t>Click icon to add clip art</a:t>
            </a:r>
            <a:endParaRPr lang="en-US" noProof="0" dirty="0"/>
          </a:p>
        </p:txBody>
      </p:sp>
      <p:sp>
        <p:nvSpPr>
          <p:cNvPr id="184" name="ClipArt Placeholder 9"/>
          <p:cNvSpPr>
            <a:spLocks noGrp="1"/>
          </p:cNvSpPr>
          <p:nvPr>
            <p:ph type="clipArt" sz="quarter" idx="63"/>
          </p:nvPr>
        </p:nvSpPr>
        <p:spPr>
          <a:xfrm>
            <a:off x="3844259" y="3721341"/>
            <a:ext cx="1456764" cy="2023969"/>
          </a:xfrm>
          <a:prstGeom prst="roundRect">
            <a:avLst/>
          </a:prstGeom>
          <a:ln w="19050" cmpd="sng">
            <a:solidFill>
              <a:schemeClr val="bg2"/>
            </a:solidFill>
          </a:ln>
        </p:spPr>
        <p:txBody>
          <a:bodyPr/>
          <a:lstStyle>
            <a:lvl1pPr>
              <a:defRPr>
                <a:solidFill>
                  <a:schemeClr val="tx2">
                    <a:lumMod val="65000"/>
                    <a:lumOff val="35000"/>
                  </a:schemeClr>
                </a:solidFill>
              </a:defRPr>
            </a:lvl1pPr>
          </a:lstStyle>
          <a:p>
            <a:pPr lvl="0"/>
            <a:r>
              <a:rPr lang="en-US" noProof="0" smtClean="0"/>
              <a:t>Click icon to add clip art</a:t>
            </a:r>
            <a:endParaRPr lang="en-US" noProof="0" dirty="0"/>
          </a:p>
        </p:txBody>
      </p:sp>
      <p:sp>
        <p:nvSpPr>
          <p:cNvPr id="191" name="ClipArt Placeholder 9"/>
          <p:cNvSpPr>
            <a:spLocks noGrp="1"/>
          </p:cNvSpPr>
          <p:nvPr>
            <p:ph type="clipArt" sz="quarter" idx="70"/>
          </p:nvPr>
        </p:nvSpPr>
        <p:spPr>
          <a:xfrm>
            <a:off x="5595471" y="3721341"/>
            <a:ext cx="1456764" cy="2023969"/>
          </a:xfrm>
          <a:prstGeom prst="roundRect">
            <a:avLst/>
          </a:prstGeom>
          <a:ln w="19050" cmpd="sng">
            <a:solidFill>
              <a:schemeClr val="bg2"/>
            </a:solidFill>
          </a:ln>
        </p:spPr>
        <p:txBody>
          <a:bodyPr/>
          <a:lstStyle>
            <a:lvl1pPr>
              <a:defRPr>
                <a:solidFill>
                  <a:schemeClr val="tx2">
                    <a:lumMod val="65000"/>
                    <a:lumOff val="35000"/>
                  </a:schemeClr>
                </a:solidFill>
              </a:defRPr>
            </a:lvl1pPr>
          </a:lstStyle>
          <a:p>
            <a:pPr lvl="0"/>
            <a:r>
              <a:rPr lang="en-US" noProof="0" smtClean="0"/>
              <a:t>Click icon to add clip art</a:t>
            </a:r>
            <a:endParaRPr lang="en-US" noProof="0" dirty="0"/>
          </a:p>
        </p:txBody>
      </p:sp>
      <p:sp>
        <p:nvSpPr>
          <p:cNvPr id="198" name="ClipArt Placeholder 9"/>
          <p:cNvSpPr>
            <a:spLocks noGrp="1"/>
          </p:cNvSpPr>
          <p:nvPr>
            <p:ph type="clipArt" sz="quarter" idx="77"/>
          </p:nvPr>
        </p:nvSpPr>
        <p:spPr>
          <a:xfrm>
            <a:off x="7346684" y="3721341"/>
            <a:ext cx="1456764" cy="2023969"/>
          </a:xfrm>
          <a:prstGeom prst="roundRect">
            <a:avLst/>
          </a:prstGeom>
          <a:ln w="19050" cmpd="sng">
            <a:solidFill>
              <a:schemeClr val="bg2"/>
            </a:solidFill>
          </a:ln>
        </p:spPr>
        <p:txBody>
          <a:bodyPr/>
          <a:lstStyle>
            <a:lvl1pPr>
              <a:defRPr>
                <a:solidFill>
                  <a:schemeClr val="tx2">
                    <a:lumMod val="65000"/>
                    <a:lumOff val="35000"/>
                  </a:schemeClr>
                </a:solidFill>
              </a:defRPr>
            </a:lvl1pPr>
          </a:lstStyle>
          <a:p>
            <a:pPr lvl="0"/>
            <a:r>
              <a:rPr lang="en-US" noProof="0" smtClean="0"/>
              <a:t>Click icon to add clip art</a:t>
            </a:r>
            <a:endParaRPr lang="en-US" noProof="0" dirty="0"/>
          </a:p>
        </p:txBody>
      </p:sp>
      <p:sp>
        <p:nvSpPr>
          <p:cNvPr id="324" name="Title 323"/>
          <p:cNvSpPr>
            <a:spLocks noGrp="1"/>
          </p:cNvSpPr>
          <p:nvPr>
            <p:ph type="title"/>
          </p:nvPr>
        </p:nvSpPr>
        <p:spPr>
          <a:xfrm>
            <a:off x="343401" y="301625"/>
            <a:ext cx="8439652" cy="668193"/>
          </a:xfrm>
        </p:spPr>
        <p:txBody>
          <a:bodyPr/>
          <a:lstStyle>
            <a:lvl1pPr>
              <a:defRPr b="0" i="0">
                <a:solidFill>
                  <a:schemeClr val="bg2"/>
                </a:solidFill>
                <a:latin typeface="+mn-lt"/>
                <a:cs typeface="Andes ExtraLight"/>
              </a:defRPr>
            </a:lvl1pPr>
          </a:lstStyle>
          <a:p>
            <a:r>
              <a:rPr lang="en-US" smtClean="0"/>
              <a:t>Click to edit Master title style</a:t>
            </a:r>
            <a:endParaRPr lang="en-US" dirty="0"/>
          </a:p>
        </p:txBody>
      </p:sp>
      <p:sp>
        <p:nvSpPr>
          <p:cNvPr id="171" name="Text Placeholder 2"/>
          <p:cNvSpPr>
            <a:spLocks noGrp="1"/>
          </p:cNvSpPr>
          <p:nvPr>
            <p:ph type="body" sz="quarter" idx="50"/>
          </p:nvPr>
        </p:nvSpPr>
        <p:spPr>
          <a:xfrm>
            <a:off x="603491" y="3775118"/>
            <a:ext cx="933450" cy="224584"/>
          </a:xfrm>
        </p:spPr>
        <p:txBody>
          <a:bodyPr>
            <a:normAutofit/>
          </a:bodyPr>
          <a:lstStyle>
            <a:lvl1pPr algn="ctr">
              <a:lnSpc>
                <a:spcPct val="100000"/>
              </a:lnSpc>
              <a:spcBef>
                <a:spcPts val="0"/>
              </a:spcBef>
              <a:defRPr sz="1200" b="1">
                <a:solidFill>
                  <a:schemeClr val="tx2">
                    <a:lumMod val="65000"/>
                    <a:lumOff val="35000"/>
                  </a:schemeClr>
                </a:solidFill>
              </a:defRPr>
            </a:lvl1pPr>
          </a:lstStyle>
          <a:p>
            <a:pPr lvl="0"/>
            <a:r>
              <a:rPr lang="en-US" smtClean="0"/>
              <a:t>Click to edit Master text styles</a:t>
            </a:r>
          </a:p>
        </p:txBody>
      </p:sp>
      <p:sp>
        <p:nvSpPr>
          <p:cNvPr id="172" name="Picture Placeholder 4"/>
          <p:cNvSpPr>
            <a:spLocks noGrp="1"/>
          </p:cNvSpPr>
          <p:nvPr>
            <p:ph type="pic" sz="quarter" idx="51"/>
          </p:nvPr>
        </p:nvSpPr>
        <p:spPr>
          <a:xfrm>
            <a:off x="476491" y="4049120"/>
            <a:ext cx="1187450" cy="492125"/>
          </a:xfrm>
        </p:spPr>
        <p:txBody>
          <a:bodyPr/>
          <a:lstStyle>
            <a:lvl1pPr algn="ctr">
              <a:defRPr sz="1100">
                <a:solidFill>
                  <a:schemeClr val="tx2">
                    <a:lumMod val="65000"/>
                    <a:lumOff val="35000"/>
                  </a:schemeClr>
                </a:solidFill>
              </a:defRPr>
            </a:lvl1pPr>
          </a:lstStyle>
          <a:p>
            <a:pPr lvl="0"/>
            <a:r>
              <a:rPr lang="en-US" noProof="0" smtClean="0"/>
              <a:t>Drag picture to placeholder or click icon to add</a:t>
            </a:r>
            <a:endParaRPr lang="en-US" noProof="0" dirty="0"/>
          </a:p>
        </p:txBody>
      </p:sp>
      <p:sp>
        <p:nvSpPr>
          <p:cNvPr id="173" name="Text Placeholder 2"/>
          <p:cNvSpPr>
            <a:spLocks noGrp="1"/>
          </p:cNvSpPr>
          <p:nvPr>
            <p:ph type="body" sz="quarter" idx="52"/>
          </p:nvPr>
        </p:nvSpPr>
        <p:spPr>
          <a:xfrm>
            <a:off x="465099" y="4599734"/>
            <a:ext cx="1210235" cy="224584"/>
          </a:xfrm>
        </p:spPr>
        <p:txBody>
          <a:bodyPr anchor="ctr">
            <a:normAutofit/>
          </a:bodyPr>
          <a:lstStyle>
            <a:lvl1pPr algn="ctr">
              <a:lnSpc>
                <a:spcPct val="100000"/>
              </a:lnSpc>
              <a:spcBef>
                <a:spcPts val="0"/>
              </a:spcBef>
              <a:defRPr sz="1000" b="1">
                <a:solidFill>
                  <a:schemeClr val="tx2">
                    <a:lumMod val="65000"/>
                    <a:lumOff val="35000"/>
                  </a:schemeClr>
                </a:solidFill>
              </a:defRPr>
            </a:lvl1pPr>
          </a:lstStyle>
          <a:p>
            <a:pPr lvl="0"/>
            <a:r>
              <a:rPr lang="en-US" smtClean="0"/>
              <a:t>Click to edit Master text styles</a:t>
            </a:r>
          </a:p>
        </p:txBody>
      </p:sp>
      <p:sp>
        <p:nvSpPr>
          <p:cNvPr id="174" name="Text Placeholder 2"/>
          <p:cNvSpPr>
            <a:spLocks noGrp="1"/>
          </p:cNvSpPr>
          <p:nvPr>
            <p:ph type="body" sz="quarter" idx="53"/>
          </p:nvPr>
        </p:nvSpPr>
        <p:spPr>
          <a:xfrm>
            <a:off x="465099" y="4873736"/>
            <a:ext cx="1210235" cy="224584"/>
          </a:xfrm>
        </p:spPr>
        <p:txBody>
          <a:bodyPr anchor="ctr">
            <a:normAutofit/>
          </a:bodyPr>
          <a:lstStyle>
            <a:lvl1pPr algn="ctr">
              <a:lnSpc>
                <a:spcPct val="100000"/>
              </a:lnSpc>
              <a:spcBef>
                <a:spcPts val="0"/>
              </a:spcBef>
              <a:defRPr sz="900" b="1">
                <a:solidFill>
                  <a:schemeClr val="tx2">
                    <a:lumMod val="65000"/>
                    <a:lumOff val="35000"/>
                  </a:schemeClr>
                </a:solidFill>
              </a:defRPr>
            </a:lvl1pPr>
          </a:lstStyle>
          <a:p>
            <a:pPr lvl="0"/>
            <a:r>
              <a:rPr lang="en-US" smtClean="0"/>
              <a:t>Click to edit Master text styles</a:t>
            </a:r>
          </a:p>
        </p:txBody>
      </p:sp>
      <p:sp>
        <p:nvSpPr>
          <p:cNvPr id="175" name="Text Placeholder 2"/>
          <p:cNvSpPr>
            <a:spLocks noGrp="1"/>
          </p:cNvSpPr>
          <p:nvPr>
            <p:ph type="body" sz="quarter" idx="54"/>
          </p:nvPr>
        </p:nvSpPr>
        <p:spPr>
          <a:xfrm>
            <a:off x="465099" y="5147738"/>
            <a:ext cx="1210235" cy="224584"/>
          </a:xfrm>
        </p:spPr>
        <p:txBody>
          <a:bodyPr anchor="ctr">
            <a:normAutofit/>
          </a:bodyPr>
          <a:lstStyle>
            <a:lvl1pPr algn="ctr">
              <a:lnSpc>
                <a:spcPct val="100000"/>
              </a:lnSpc>
              <a:spcBef>
                <a:spcPts val="0"/>
              </a:spcBef>
              <a:defRPr sz="900" b="1" baseline="0">
                <a:solidFill>
                  <a:schemeClr val="tx2">
                    <a:lumMod val="65000"/>
                    <a:lumOff val="35000"/>
                  </a:schemeClr>
                </a:solidFill>
              </a:defRPr>
            </a:lvl1pPr>
          </a:lstStyle>
          <a:p>
            <a:pPr lvl="0"/>
            <a:r>
              <a:rPr lang="en-US" smtClean="0"/>
              <a:t>Click to edit Master text styles</a:t>
            </a:r>
          </a:p>
        </p:txBody>
      </p:sp>
      <p:sp>
        <p:nvSpPr>
          <p:cNvPr id="176" name="Text Placeholder 2"/>
          <p:cNvSpPr>
            <a:spLocks noGrp="1"/>
          </p:cNvSpPr>
          <p:nvPr>
            <p:ph type="body" sz="quarter" idx="55"/>
          </p:nvPr>
        </p:nvSpPr>
        <p:spPr>
          <a:xfrm>
            <a:off x="465099" y="5412670"/>
            <a:ext cx="1210235" cy="224584"/>
          </a:xfrm>
        </p:spPr>
        <p:txBody>
          <a:bodyPr anchor="ctr">
            <a:normAutofit/>
          </a:bodyPr>
          <a:lstStyle>
            <a:lvl1pPr algn="ctr">
              <a:lnSpc>
                <a:spcPct val="100000"/>
              </a:lnSpc>
              <a:spcBef>
                <a:spcPts val="0"/>
              </a:spcBef>
              <a:defRPr sz="900" b="1" baseline="0">
                <a:solidFill>
                  <a:schemeClr val="tx2">
                    <a:lumMod val="65000"/>
                    <a:lumOff val="35000"/>
                  </a:schemeClr>
                </a:solidFill>
              </a:defRPr>
            </a:lvl1pPr>
          </a:lstStyle>
          <a:p>
            <a:pPr lvl="0"/>
            <a:r>
              <a:rPr lang="en-US" smtClean="0"/>
              <a:t>Click to edit Master text styles</a:t>
            </a:r>
          </a:p>
        </p:txBody>
      </p:sp>
      <p:sp>
        <p:nvSpPr>
          <p:cNvPr id="178" name="Text Placeholder 2"/>
          <p:cNvSpPr>
            <a:spLocks noGrp="1"/>
          </p:cNvSpPr>
          <p:nvPr>
            <p:ph type="body" sz="quarter" idx="57"/>
          </p:nvPr>
        </p:nvSpPr>
        <p:spPr>
          <a:xfrm>
            <a:off x="2321508" y="3775118"/>
            <a:ext cx="933450" cy="224584"/>
          </a:xfrm>
        </p:spPr>
        <p:txBody>
          <a:bodyPr>
            <a:normAutofit/>
          </a:bodyPr>
          <a:lstStyle>
            <a:lvl1pPr algn="ctr">
              <a:lnSpc>
                <a:spcPct val="100000"/>
              </a:lnSpc>
              <a:spcBef>
                <a:spcPts val="0"/>
              </a:spcBef>
              <a:defRPr sz="1200" b="1">
                <a:solidFill>
                  <a:schemeClr val="tx2">
                    <a:lumMod val="65000"/>
                    <a:lumOff val="35000"/>
                  </a:schemeClr>
                </a:solidFill>
              </a:defRPr>
            </a:lvl1pPr>
          </a:lstStyle>
          <a:p>
            <a:pPr lvl="0"/>
            <a:r>
              <a:rPr lang="en-US" smtClean="0"/>
              <a:t>Click to edit Master text styles</a:t>
            </a:r>
          </a:p>
        </p:txBody>
      </p:sp>
      <p:sp>
        <p:nvSpPr>
          <p:cNvPr id="179" name="Picture Placeholder 4"/>
          <p:cNvSpPr>
            <a:spLocks noGrp="1"/>
          </p:cNvSpPr>
          <p:nvPr>
            <p:ph type="pic" sz="quarter" idx="58"/>
          </p:nvPr>
        </p:nvSpPr>
        <p:spPr>
          <a:xfrm>
            <a:off x="2194508" y="4049120"/>
            <a:ext cx="1187450" cy="492125"/>
          </a:xfrm>
        </p:spPr>
        <p:txBody>
          <a:bodyPr/>
          <a:lstStyle>
            <a:lvl1pPr algn="ctr">
              <a:defRPr sz="1100">
                <a:solidFill>
                  <a:schemeClr val="tx2">
                    <a:lumMod val="65000"/>
                    <a:lumOff val="35000"/>
                  </a:schemeClr>
                </a:solidFill>
              </a:defRPr>
            </a:lvl1pPr>
          </a:lstStyle>
          <a:p>
            <a:pPr lvl="0"/>
            <a:r>
              <a:rPr lang="en-US" noProof="0" smtClean="0"/>
              <a:t>Drag picture to placeholder or click icon to add</a:t>
            </a:r>
            <a:endParaRPr lang="en-US" noProof="0" dirty="0"/>
          </a:p>
        </p:txBody>
      </p:sp>
      <p:sp>
        <p:nvSpPr>
          <p:cNvPr id="180" name="Text Placeholder 2"/>
          <p:cNvSpPr>
            <a:spLocks noGrp="1"/>
          </p:cNvSpPr>
          <p:nvPr>
            <p:ph type="body" sz="quarter" idx="59"/>
          </p:nvPr>
        </p:nvSpPr>
        <p:spPr>
          <a:xfrm>
            <a:off x="2183116" y="4599734"/>
            <a:ext cx="1210235" cy="224584"/>
          </a:xfrm>
        </p:spPr>
        <p:txBody>
          <a:bodyPr anchor="ctr">
            <a:normAutofit/>
          </a:bodyPr>
          <a:lstStyle>
            <a:lvl1pPr algn="ctr">
              <a:lnSpc>
                <a:spcPct val="100000"/>
              </a:lnSpc>
              <a:spcBef>
                <a:spcPts val="0"/>
              </a:spcBef>
              <a:defRPr sz="1000" b="1">
                <a:solidFill>
                  <a:schemeClr val="tx2">
                    <a:lumMod val="65000"/>
                    <a:lumOff val="35000"/>
                  </a:schemeClr>
                </a:solidFill>
              </a:defRPr>
            </a:lvl1pPr>
          </a:lstStyle>
          <a:p>
            <a:pPr lvl="0"/>
            <a:r>
              <a:rPr lang="en-US" smtClean="0"/>
              <a:t>Click to edit Master text styles</a:t>
            </a:r>
          </a:p>
        </p:txBody>
      </p:sp>
      <p:sp>
        <p:nvSpPr>
          <p:cNvPr id="181" name="Text Placeholder 2"/>
          <p:cNvSpPr>
            <a:spLocks noGrp="1"/>
          </p:cNvSpPr>
          <p:nvPr>
            <p:ph type="body" sz="quarter" idx="60"/>
          </p:nvPr>
        </p:nvSpPr>
        <p:spPr>
          <a:xfrm>
            <a:off x="2183116" y="4873736"/>
            <a:ext cx="1210235" cy="224584"/>
          </a:xfrm>
        </p:spPr>
        <p:txBody>
          <a:bodyPr anchor="ctr">
            <a:normAutofit/>
          </a:bodyPr>
          <a:lstStyle>
            <a:lvl1pPr algn="ctr">
              <a:lnSpc>
                <a:spcPct val="100000"/>
              </a:lnSpc>
              <a:spcBef>
                <a:spcPts val="0"/>
              </a:spcBef>
              <a:defRPr sz="900" b="1">
                <a:solidFill>
                  <a:schemeClr val="tx2">
                    <a:lumMod val="65000"/>
                    <a:lumOff val="35000"/>
                  </a:schemeClr>
                </a:solidFill>
              </a:defRPr>
            </a:lvl1pPr>
          </a:lstStyle>
          <a:p>
            <a:pPr lvl="0"/>
            <a:r>
              <a:rPr lang="en-US" smtClean="0"/>
              <a:t>Click to edit Master text styles</a:t>
            </a:r>
          </a:p>
        </p:txBody>
      </p:sp>
      <p:sp>
        <p:nvSpPr>
          <p:cNvPr id="182" name="Text Placeholder 2"/>
          <p:cNvSpPr>
            <a:spLocks noGrp="1"/>
          </p:cNvSpPr>
          <p:nvPr>
            <p:ph type="body" sz="quarter" idx="61"/>
          </p:nvPr>
        </p:nvSpPr>
        <p:spPr>
          <a:xfrm>
            <a:off x="2183116" y="5147738"/>
            <a:ext cx="1210235" cy="224584"/>
          </a:xfrm>
        </p:spPr>
        <p:txBody>
          <a:bodyPr anchor="ctr">
            <a:normAutofit/>
          </a:bodyPr>
          <a:lstStyle>
            <a:lvl1pPr algn="ctr">
              <a:lnSpc>
                <a:spcPct val="100000"/>
              </a:lnSpc>
              <a:spcBef>
                <a:spcPts val="0"/>
              </a:spcBef>
              <a:defRPr sz="900" b="1" baseline="0">
                <a:solidFill>
                  <a:schemeClr val="tx2">
                    <a:lumMod val="65000"/>
                    <a:lumOff val="35000"/>
                  </a:schemeClr>
                </a:solidFill>
              </a:defRPr>
            </a:lvl1pPr>
          </a:lstStyle>
          <a:p>
            <a:pPr lvl="0"/>
            <a:r>
              <a:rPr lang="en-US" smtClean="0"/>
              <a:t>Click to edit Master text styles</a:t>
            </a:r>
          </a:p>
        </p:txBody>
      </p:sp>
      <p:sp>
        <p:nvSpPr>
          <p:cNvPr id="183" name="Text Placeholder 2"/>
          <p:cNvSpPr>
            <a:spLocks noGrp="1"/>
          </p:cNvSpPr>
          <p:nvPr>
            <p:ph type="body" sz="quarter" idx="62"/>
          </p:nvPr>
        </p:nvSpPr>
        <p:spPr>
          <a:xfrm>
            <a:off x="2183116" y="5412670"/>
            <a:ext cx="1210235" cy="224584"/>
          </a:xfrm>
        </p:spPr>
        <p:txBody>
          <a:bodyPr anchor="ctr">
            <a:normAutofit/>
          </a:bodyPr>
          <a:lstStyle>
            <a:lvl1pPr algn="ctr">
              <a:lnSpc>
                <a:spcPct val="100000"/>
              </a:lnSpc>
              <a:spcBef>
                <a:spcPts val="0"/>
              </a:spcBef>
              <a:defRPr sz="900" b="1" baseline="0">
                <a:solidFill>
                  <a:schemeClr val="tx2">
                    <a:lumMod val="65000"/>
                    <a:lumOff val="35000"/>
                  </a:schemeClr>
                </a:solidFill>
              </a:defRPr>
            </a:lvl1pPr>
          </a:lstStyle>
          <a:p>
            <a:pPr lvl="0"/>
            <a:r>
              <a:rPr lang="en-US" smtClean="0"/>
              <a:t>Click to edit Master text styles</a:t>
            </a:r>
          </a:p>
        </p:txBody>
      </p:sp>
      <p:sp>
        <p:nvSpPr>
          <p:cNvPr id="185" name="Text Placeholder 2"/>
          <p:cNvSpPr>
            <a:spLocks noGrp="1"/>
          </p:cNvSpPr>
          <p:nvPr>
            <p:ph type="body" sz="quarter" idx="64"/>
          </p:nvPr>
        </p:nvSpPr>
        <p:spPr>
          <a:xfrm>
            <a:off x="4101439" y="3775118"/>
            <a:ext cx="933450" cy="224584"/>
          </a:xfrm>
        </p:spPr>
        <p:txBody>
          <a:bodyPr>
            <a:normAutofit/>
          </a:bodyPr>
          <a:lstStyle>
            <a:lvl1pPr algn="ctr">
              <a:lnSpc>
                <a:spcPct val="100000"/>
              </a:lnSpc>
              <a:spcBef>
                <a:spcPts val="0"/>
              </a:spcBef>
              <a:defRPr sz="1200" b="1">
                <a:solidFill>
                  <a:schemeClr val="tx2">
                    <a:lumMod val="65000"/>
                    <a:lumOff val="35000"/>
                  </a:schemeClr>
                </a:solidFill>
              </a:defRPr>
            </a:lvl1pPr>
          </a:lstStyle>
          <a:p>
            <a:pPr lvl="0"/>
            <a:r>
              <a:rPr lang="en-US" smtClean="0"/>
              <a:t>Click to edit Master text styles</a:t>
            </a:r>
          </a:p>
        </p:txBody>
      </p:sp>
      <p:sp>
        <p:nvSpPr>
          <p:cNvPr id="186" name="Picture Placeholder 4"/>
          <p:cNvSpPr>
            <a:spLocks noGrp="1"/>
          </p:cNvSpPr>
          <p:nvPr>
            <p:ph type="pic" sz="quarter" idx="65"/>
          </p:nvPr>
        </p:nvSpPr>
        <p:spPr>
          <a:xfrm>
            <a:off x="3974439" y="4049120"/>
            <a:ext cx="1187450" cy="492125"/>
          </a:xfrm>
        </p:spPr>
        <p:txBody>
          <a:bodyPr/>
          <a:lstStyle>
            <a:lvl1pPr algn="ctr">
              <a:defRPr sz="1100">
                <a:solidFill>
                  <a:schemeClr val="tx2">
                    <a:lumMod val="65000"/>
                    <a:lumOff val="35000"/>
                  </a:schemeClr>
                </a:solidFill>
              </a:defRPr>
            </a:lvl1pPr>
          </a:lstStyle>
          <a:p>
            <a:pPr lvl="0"/>
            <a:r>
              <a:rPr lang="en-US" noProof="0" smtClean="0"/>
              <a:t>Drag picture to placeholder or click icon to add</a:t>
            </a:r>
            <a:endParaRPr lang="en-US" noProof="0" dirty="0"/>
          </a:p>
        </p:txBody>
      </p:sp>
      <p:sp>
        <p:nvSpPr>
          <p:cNvPr id="187" name="Text Placeholder 2"/>
          <p:cNvSpPr>
            <a:spLocks noGrp="1"/>
          </p:cNvSpPr>
          <p:nvPr>
            <p:ph type="body" sz="quarter" idx="66"/>
          </p:nvPr>
        </p:nvSpPr>
        <p:spPr>
          <a:xfrm>
            <a:off x="3963047" y="4599734"/>
            <a:ext cx="1210235" cy="224584"/>
          </a:xfrm>
        </p:spPr>
        <p:txBody>
          <a:bodyPr anchor="ctr">
            <a:normAutofit/>
          </a:bodyPr>
          <a:lstStyle>
            <a:lvl1pPr algn="ctr">
              <a:lnSpc>
                <a:spcPct val="100000"/>
              </a:lnSpc>
              <a:spcBef>
                <a:spcPts val="0"/>
              </a:spcBef>
              <a:defRPr sz="1000" b="1">
                <a:solidFill>
                  <a:schemeClr val="tx2">
                    <a:lumMod val="65000"/>
                    <a:lumOff val="35000"/>
                  </a:schemeClr>
                </a:solidFill>
              </a:defRPr>
            </a:lvl1pPr>
          </a:lstStyle>
          <a:p>
            <a:pPr lvl="0"/>
            <a:r>
              <a:rPr lang="en-US" smtClean="0"/>
              <a:t>Click to edit Master text styles</a:t>
            </a:r>
          </a:p>
        </p:txBody>
      </p:sp>
      <p:sp>
        <p:nvSpPr>
          <p:cNvPr id="188" name="Text Placeholder 2"/>
          <p:cNvSpPr>
            <a:spLocks noGrp="1"/>
          </p:cNvSpPr>
          <p:nvPr>
            <p:ph type="body" sz="quarter" idx="67"/>
          </p:nvPr>
        </p:nvSpPr>
        <p:spPr>
          <a:xfrm>
            <a:off x="3963047" y="4873736"/>
            <a:ext cx="1210235" cy="224584"/>
          </a:xfrm>
        </p:spPr>
        <p:txBody>
          <a:bodyPr anchor="ctr">
            <a:normAutofit/>
          </a:bodyPr>
          <a:lstStyle>
            <a:lvl1pPr algn="ctr">
              <a:lnSpc>
                <a:spcPct val="100000"/>
              </a:lnSpc>
              <a:spcBef>
                <a:spcPts val="0"/>
              </a:spcBef>
              <a:defRPr sz="900" b="1">
                <a:solidFill>
                  <a:schemeClr val="tx2">
                    <a:lumMod val="65000"/>
                    <a:lumOff val="35000"/>
                  </a:schemeClr>
                </a:solidFill>
              </a:defRPr>
            </a:lvl1pPr>
          </a:lstStyle>
          <a:p>
            <a:pPr lvl="0"/>
            <a:r>
              <a:rPr lang="en-US" smtClean="0"/>
              <a:t>Click to edit Master text styles</a:t>
            </a:r>
          </a:p>
        </p:txBody>
      </p:sp>
      <p:sp>
        <p:nvSpPr>
          <p:cNvPr id="189" name="Text Placeholder 2"/>
          <p:cNvSpPr>
            <a:spLocks noGrp="1"/>
          </p:cNvSpPr>
          <p:nvPr>
            <p:ph type="body" sz="quarter" idx="68"/>
          </p:nvPr>
        </p:nvSpPr>
        <p:spPr>
          <a:xfrm>
            <a:off x="3963047" y="5147738"/>
            <a:ext cx="1210235" cy="224584"/>
          </a:xfrm>
        </p:spPr>
        <p:txBody>
          <a:bodyPr anchor="ctr">
            <a:normAutofit/>
          </a:bodyPr>
          <a:lstStyle>
            <a:lvl1pPr algn="ctr">
              <a:lnSpc>
                <a:spcPct val="100000"/>
              </a:lnSpc>
              <a:spcBef>
                <a:spcPts val="0"/>
              </a:spcBef>
              <a:defRPr sz="900" b="1" baseline="0">
                <a:solidFill>
                  <a:schemeClr val="tx2">
                    <a:lumMod val="65000"/>
                    <a:lumOff val="35000"/>
                  </a:schemeClr>
                </a:solidFill>
              </a:defRPr>
            </a:lvl1pPr>
          </a:lstStyle>
          <a:p>
            <a:pPr lvl="0"/>
            <a:r>
              <a:rPr lang="en-US" smtClean="0"/>
              <a:t>Click to edit Master text styles</a:t>
            </a:r>
          </a:p>
        </p:txBody>
      </p:sp>
      <p:sp>
        <p:nvSpPr>
          <p:cNvPr id="190" name="Text Placeholder 2"/>
          <p:cNvSpPr>
            <a:spLocks noGrp="1"/>
          </p:cNvSpPr>
          <p:nvPr>
            <p:ph type="body" sz="quarter" idx="69"/>
          </p:nvPr>
        </p:nvSpPr>
        <p:spPr>
          <a:xfrm>
            <a:off x="3963047" y="5412670"/>
            <a:ext cx="1210235" cy="224584"/>
          </a:xfrm>
        </p:spPr>
        <p:txBody>
          <a:bodyPr anchor="ctr">
            <a:normAutofit/>
          </a:bodyPr>
          <a:lstStyle>
            <a:lvl1pPr algn="ctr">
              <a:lnSpc>
                <a:spcPct val="100000"/>
              </a:lnSpc>
              <a:spcBef>
                <a:spcPts val="0"/>
              </a:spcBef>
              <a:defRPr sz="900" b="1" baseline="0">
                <a:solidFill>
                  <a:schemeClr val="tx2">
                    <a:lumMod val="65000"/>
                    <a:lumOff val="35000"/>
                  </a:schemeClr>
                </a:solidFill>
              </a:defRPr>
            </a:lvl1pPr>
          </a:lstStyle>
          <a:p>
            <a:pPr lvl="0"/>
            <a:r>
              <a:rPr lang="en-US" smtClean="0"/>
              <a:t>Click to edit Master text styles</a:t>
            </a:r>
          </a:p>
        </p:txBody>
      </p:sp>
      <p:sp>
        <p:nvSpPr>
          <p:cNvPr id="192" name="Text Placeholder 2"/>
          <p:cNvSpPr>
            <a:spLocks noGrp="1"/>
          </p:cNvSpPr>
          <p:nvPr>
            <p:ph type="body" sz="quarter" idx="71"/>
          </p:nvPr>
        </p:nvSpPr>
        <p:spPr>
          <a:xfrm>
            <a:off x="5863108" y="3775118"/>
            <a:ext cx="933450" cy="224584"/>
          </a:xfrm>
        </p:spPr>
        <p:txBody>
          <a:bodyPr>
            <a:normAutofit/>
          </a:bodyPr>
          <a:lstStyle>
            <a:lvl1pPr algn="ctr">
              <a:lnSpc>
                <a:spcPct val="100000"/>
              </a:lnSpc>
              <a:spcBef>
                <a:spcPts val="0"/>
              </a:spcBef>
              <a:defRPr sz="1200" b="1">
                <a:solidFill>
                  <a:schemeClr val="tx2">
                    <a:lumMod val="65000"/>
                    <a:lumOff val="35000"/>
                  </a:schemeClr>
                </a:solidFill>
              </a:defRPr>
            </a:lvl1pPr>
          </a:lstStyle>
          <a:p>
            <a:pPr lvl="0"/>
            <a:r>
              <a:rPr lang="en-US" smtClean="0"/>
              <a:t>Click to edit Master text styles</a:t>
            </a:r>
          </a:p>
        </p:txBody>
      </p:sp>
      <p:sp>
        <p:nvSpPr>
          <p:cNvPr id="193" name="Picture Placeholder 4"/>
          <p:cNvSpPr>
            <a:spLocks noGrp="1"/>
          </p:cNvSpPr>
          <p:nvPr>
            <p:ph type="pic" sz="quarter" idx="72"/>
          </p:nvPr>
        </p:nvSpPr>
        <p:spPr>
          <a:xfrm>
            <a:off x="5736108" y="4049120"/>
            <a:ext cx="1187450" cy="492125"/>
          </a:xfrm>
        </p:spPr>
        <p:txBody>
          <a:bodyPr/>
          <a:lstStyle>
            <a:lvl1pPr algn="ctr">
              <a:defRPr sz="1100">
                <a:solidFill>
                  <a:schemeClr val="tx2">
                    <a:lumMod val="65000"/>
                    <a:lumOff val="35000"/>
                  </a:schemeClr>
                </a:solidFill>
              </a:defRPr>
            </a:lvl1pPr>
          </a:lstStyle>
          <a:p>
            <a:pPr lvl="0"/>
            <a:r>
              <a:rPr lang="en-US" noProof="0" smtClean="0"/>
              <a:t>Drag picture to placeholder or click icon to add</a:t>
            </a:r>
            <a:endParaRPr lang="en-US" noProof="0" dirty="0"/>
          </a:p>
        </p:txBody>
      </p:sp>
      <p:sp>
        <p:nvSpPr>
          <p:cNvPr id="194" name="Text Placeholder 2"/>
          <p:cNvSpPr>
            <a:spLocks noGrp="1"/>
          </p:cNvSpPr>
          <p:nvPr>
            <p:ph type="body" sz="quarter" idx="73"/>
          </p:nvPr>
        </p:nvSpPr>
        <p:spPr>
          <a:xfrm>
            <a:off x="5724716" y="4599734"/>
            <a:ext cx="1210235" cy="224584"/>
          </a:xfrm>
        </p:spPr>
        <p:txBody>
          <a:bodyPr anchor="ctr">
            <a:normAutofit/>
          </a:bodyPr>
          <a:lstStyle>
            <a:lvl1pPr algn="ctr">
              <a:lnSpc>
                <a:spcPct val="100000"/>
              </a:lnSpc>
              <a:spcBef>
                <a:spcPts val="0"/>
              </a:spcBef>
              <a:defRPr sz="1000" b="1">
                <a:solidFill>
                  <a:schemeClr val="tx2">
                    <a:lumMod val="65000"/>
                    <a:lumOff val="35000"/>
                  </a:schemeClr>
                </a:solidFill>
              </a:defRPr>
            </a:lvl1pPr>
          </a:lstStyle>
          <a:p>
            <a:pPr lvl="0"/>
            <a:r>
              <a:rPr lang="en-US" smtClean="0"/>
              <a:t>Click to edit Master text styles</a:t>
            </a:r>
          </a:p>
        </p:txBody>
      </p:sp>
      <p:sp>
        <p:nvSpPr>
          <p:cNvPr id="195" name="Text Placeholder 2"/>
          <p:cNvSpPr>
            <a:spLocks noGrp="1"/>
          </p:cNvSpPr>
          <p:nvPr>
            <p:ph type="body" sz="quarter" idx="74"/>
          </p:nvPr>
        </p:nvSpPr>
        <p:spPr>
          <a:xfrm>
            <a:off x="5724716" y="4873736"/>
            <a:ext cx="1210235" cy="224584"/>
          </a:xfrm>
        </p:spPr>
        <p:txBody>
          <a:bodyPr anchor="ctr">
            <a:normAutofit/>
          </a:bodyPr>
          <a:lstStyle>
            <a:lvl1pPr algn="ctr">
              <a:lnSpc>
                <a:spcPct val="100000"/>
              </a:lnSpc>
              <a:spcBef>
                <a:spcPts val="0"/>
              </a:spcBef>
              <a:defRPr sz="900" b="1">
                <a:solidFill>
                  <a:schemeClr val="tx2">
                    <a:lumMod val="65000"/>
                    <a:lumOff val="35000"/>
                  </a:schemeClr>
                </a:solidFill>
              </a:defRPr>
            </a:lvl1pPr>
          </a:lstStyle>
          <a:p>
            <a:pPr lvl="0"/>
            <a:r>
              <a:rPr lang="en-US" smtClean="0"/>
              <a:t>Click to edit Master text styles</a:t>
            </a:r>
          </a:p>
        </p:txBody>
      </p:sp>
      <p:sp>
        <p:nvSpPr>
          <p:cNvPr id="196" name="Text Placeholder 2"/>
          <p:cNvSpPr>
            <a:spLocks noGrp="1"/>
          </p:cNvSpPr>
          <p:nvPr>
            <p:ph type="body" sz="quarter" idx="75"/>
          </p:nvPr>
        </p:nvSpPr>
        <p:spPr>
          <a:xfrm>
            <a:off x="5724716" y="5147738"/>
            <a:ext cx="1210235" cy="224584"/>
          </a:xfrm>
        </p:spPr>
        <p:txBody>
          <a:bodyPr anchor="ctr">
            <a:normAutofit/>
          </a:bodyPr>
          <a:lstStyle>
            <a:lvl1pPr algn="ctr">
              <a:lnSpc>
                <a:spcPct val="100000"/>
              </a:lnSpc>
              <a:spcBef>
                <a:spcPts val="0"/>
              </a:spcBef>
              <a:defRPr sz="900" b="1" baseline="0">
                <a:solidFill>
                  <a:schemeClr val="tx2">
                    <a:lumMod val="65000"/>
                    <a:lumOff val="35000"/>
                  </a:schemeClr>
                </a:solidFill>
              </a:defRPr>
            </a:lvl1pPr>
          </a:lstStyle>
          <a:p>
            <a:pPr lvl="0"/>
            <a:r>
              <a:rPr lang="en-US" smtClean="0"/>
              <a:t>Click to edit Master text styles</a:t>
            </a:r>
          </a:p>
        </p:txBody>
      </p:sp>
      <p:sp>
        <p:nvSpPr>
          <p:cNvPr id="197" name="Text Placeholder 2"/>
          <p:cNvSpPr>
            <a:spLocks noGrp="1"/>
          </p:cNvSpPr>
          <p:nvPr>
            <p:ph type="body" sz="quarter" idx="76"/>
          </p:nvPr>
        </p:nvSpPr>
        <p:spPr>
          <a:xfrm>
            <a:off x="5724716" y="5412670"/>
            <a:ext cx="1210235" cy="224584"/>
          </a:xfrm>
        </p:spPr>
        <p:txBody>
          <a:bodyPr anchor="ctr">
            <a:normAutofit/>
          </a:bodyPr>
          <a:lstStyle>
            <a:lvl1pPr algn="ctr">
              <a:lnSpc>
                <a:spcPct val="100000"/>
              </a:lnSpc>
              <a:spcBef>
                <a:spcPts val="0"/>
              </a:spcBef>
              <a:defRPr sz="900" b="1" baseline="0">
                <a:solidFill>
                  <a:schemeClr val="tx2">
                    <a:lumMod val="65000"/>
                    <a:lumOff val="35000"/>
                  </a:schemeClr>
                </a:solidFill>
              </a:defRPr>
            </a:lvl1pPr>
          </a:lstStyle>
          <a:p>
            <a:pPr lvl="0"/>
            <a:r>
              <a:rPr lang="en-US" smtClean="0"/>
              <a:t>Click to edit Master text styles</a:t>
            </a:r>
          </a:p>
        </p:txBody>
      </p:sp>
      <p:sp>
        <p:nvSpPr>
          <p:cNvPr id="199" name="Text Placeholder 2"/>
          <p:cNvSpPr>
            <a:spLocks noGrp="1"/>
          </p:cNvSpPr>
          <p:nvPr>
            <p:ph type="body" sz="quarter" idx="78"/>
          </p:nvPr>
        </p:nvSpPr>
        <p:spPr>
          <a:xfrm>
            <a:off x="7636461" y="3775118"/>
            <a:ext cx="933450" cy="224584"/>
          </a:xfrm>
        </p:spPr>
        <p:txBody>
          <a:bodyPr>
            <a:normAutofit/>
          </a:bodyPr>
          <a:lstStyle>
            <a:lvl1pPr algn="ctr">
              <a:lnSpc>
                <a:spcPct val="100000"/>
              </a:lnSpc>
              <a:spcBef>
                <a:spcPts val="0"/>
              </a:spcBef>
              <a:defRPr sz="1200" b="1">
                <a:solidFill>
                  <a:schemeClr val="tx2">
                    <a:lumMod val="65000"/>
                    <a:lumOff val="35000"/>
                  </a:schemeClr>
                </a:solidFill>
              </a:defRPr>
            </a:lvl1pPr>
          </a:lstStyle>
          <a:p>
            <a:pPr lvl="0"/>
            <a:r>
              <a:rPr lang="en-US" smtClean="0"/>
              <a:t>Click to edit Master text styles</a:t>
            </a:r>
          </a:p>
        </p:txBody>
      </p:sp>
      <p:sp>
        <p:nvSpPr>
          <p:cNvPr id="200" name="Picture Placeholder 4"/>
          <p:cNvSpPr>
            <a:spLocks noGrp="1"/>
          </p:cNvSpPr>
          <p:nvPr>
            <p:ph type="pic" sz="quarter" idx="79"/>
          </p:nvPr>
        </p:nvSpPr>
        <p:spPr>
          <a:xfrm>
            <a:off x="7509461" y="4049120"/>
            <a:ext cx="1187450" cy="492125"/>
          </a:xfrm>
        </p:spPr>
        <p:txBody>
          <a:bodyPr/>
          <a:lstStyle>
            <a:lvl1pPr algn="ctr">
              <a:defRPr sz="1100">
                <a:solidFill>
                  <a:schemeClr val="tx2">
                    <a:lumMod val="65000"/>
                    <a:lumOff val="35000"/>
                  </a:schemeClr>
                </a:solidFill>
              </a:defRPr>
            </a:lvl1pPr>
          </a:lstStyle>
          <a:p>
            <a:pPr lvl="0"/>
            <a:r>
              <a:rPr lang="en-US" noProof="0" smtClean="0"/>
              <a:t>Drag picture to placeholder or click icon to add</a:t>
            </a:r>
            <a:endParaRPr lang="en-US" noProof="0" dirty="0"/>
          </a:p>
        </p:txBody>
      </p:sp>
      <p:sp>
        <p:nvSpPr>
          <p:cNvPr id="201" name="Text Placeholder 2"/>
          <p:cNvSpPr>
            <a:spLocks noGrp="1"/>
          </p:cNvSpPr>
          <p:nvPr>
            <p:ph type="body" sz="quarter" idx="80"/>
          </p:nvPr>
        </p:nvSpPr>
        <p:spPr>
          <a:xfrm>
            <a:off x="7498069" y="4599734"/>
            <a:ext cx="1210235" cy="224584"/>
          </a:xfrm>
        </p:spPr>
        <p:txBody>
          <a:bodyPr anchor="ctr">
            <a:normAutofit/>
          </a:bodyPr>
          <a:lstStyle>
            <a:lvl1pPr algn="ctr">
              <a:lnSpc>
                <a:spcPct val="100000"/>
              </a:lnSpc>
              <a:spcBef>
                <a:spcPts val="0"/>
              </a:spcBef>
              <a:defRPr sz="1000" b="1">
                <a:solidFill>
                  <a:schemeClr val="tx2">
                    <a:lumMod val="65000"/>
                    <a:lumOff val="35000"/>
                  </a:schemeClr>
                </a:solidFill>
              </a:defRPr>
            </a:lvl1pPr>
          </a:lstStyle>
          <a:p>
            <a:pPr lvl="0"/>
            <a:r>
              <a:rPr lang="en-US" smtClean="0"/>
              <a:t>Click to edit Master text styles</a:t>
            </a:r>
          </a:p>
        </p:txBody>
      </p:sp>
      <p:sp>
        <p:nvSpPr>
          <p:cNvPr id="202" name="Text Placeholder 2"/>
          <p:cNvSpPr>
            <a:spLocks noGrp="1"/>
          </p:cNvSpPr>
          <p:nvPr>
            <p:ph type="body" sz="quarter" idx="81"/>
          </p:nvPr>
        </p:nvSpPr>
        <p:spPr>
          <a:xfrm>
            <a:off x="7498069" y="4873736"/>
            <a:ext cx="1210235" cy="224584"/>
          </a:xfrm>
        </p:spPr>
        <p:txBody>
          <a:bodyPr anchor="ctr">
            <a:normAutofit/>
          </a:bodyPr>
          <a:lstStyle>
            <a:lvl1pPr algn="ctr">
              <a:lnSpc>
                <a:spcPct val="100000"/>
              </a:lnSpc>
              <a:spcBef>
                <a:spcPts val="0"/>
              </a:spcBef>
              <a:defRPr sz="900" b="1">
                <a:solidFill>
                  <a:schemeClr val="tx2">
                    <a:lumMod val="65000"/>
                    <a:lumOff val="35000"/>
                  </a:schemeClr>
                </a:solidFill>
              </a:defRPr>
            </a:lvl1pPr>
          </a:lstStyle>
          <a:p>
            <a:pPr lvl="0"/>
            <a:r>
              <a:rPr lang="en-US" smtClean="0"/>
              <a:t>Click to edit Master text styles</a:t>
            </a:r>
          </a:p>
        </p:txBody>
      </p:sp>
      <p:sp>
        <p:nvSpPr>
          <p:cNvPr id="203" name="Text Placeholder 2"/>
          <p:cNvSpPr>
            <a:spLocks noGrp="1"/>
          </p:cNvSpPr>
          <p:nvPr>
            <p:ph type="body" sz="quarter" idx="82"/>
          </p:nvPr>
        </p:nvSpPr>
        <p:spPr>
          <a:xfrm>
            <a:off x="7498069" y="5147738"/>
            <a:ext cx="1210235" cy="224584"/>
          </a:xfrm>
        </p:spPr>
        <p:txBody>
          <a:bodyPr anchor="ctr">
            <a:normAutofit/>
          </a:bodyPr>
          <a:lstStyle>
            <a:lvl1pPr algn="ctr">
              <a:lnSpc>
                <a:spcPct val="100000"/>
              </a:lnSpc>
              <a:spcBef>
                <a:spcPts val="0"/>
              </a:spcBef>
              <a:defRPr sz="900" b="1" baseline="0">
                <a:solidFill>
                  <a:schemeClr val="tx2">
                    <a:lumMod val="65000"/>
                    <a:lumOff val="35000"/>
                  </a:schemeClr>
                </a:solidFill>
              </a:defRPr>
            </a:lvl1pPr>
          </a:lstStyle>
          <a:p>
            <a:pPr lvl="0"/>
            <a:r>
              <a:rPr lang="en-US" smtClean="0"/>
              <a:t>Click to edit Master text styles</a:t>
            </a:r>
          </a:p>
        </p:txBody>
      </p:sp>
      <p:sp>
        <p:nvSpPr>
          <p:cNvPr id="204" name="Text Placeholder 2"/>
          <p:cNvSpPr>
            <a:spLocks noGrp="1"/>
          </p:cNvSpPr>
          <p:nvPr>
            <p:ph type="body" sz="quarter" idx="83"/>
          </p:nvPr>
        </p:nvSpPr>
        <p:spPr>
          <a:xfrm>
            <a:off x="7498069" y="5412670"/>
            <a:ext cx="1210235" cy="224584"/>
          </a:xfrm>
        </p:spPr>
        <p:txBody>
          <a:bodyPr anchor="ctr">
            <a:normAutofit/>
          </a:bodyPr>
          <a:lstStyle>
            <a:lvl1pPr algn="ctr">
              <a:lnSpc>
                <a:spcPct val="100000"/>
              </a:lnSpc>
              <a:spcBef>
                <a:spcPts val="0"/>
              </a:spcBef>
              <a:defRPr sz="900" b="1" baseline="0">
                <a:solidFill>
                  <a:schemeClr val="tx2">
                    <a:lumMod val="65000"/>
                    <a:lumOff val="35000"/>
                  </a:schemeClr>
                </a:solidFill>
              </a:defRPr>
            </a:lvl1pPr>
          </a:lstStyle>
          <a:p>
            <a:pPr lvl="0"/>
            <a:r>
              <a:rPr lang="en-US" smtClean="0"/>
              <a:t>Click to edit Master text styles</a:t>
            </a:r>
          </a:p>
        </p:txBody>
      </p:sp>
      <p:sp>
        <p:nvSpPr>
          <p:cNvPr id="205" name="ClipArt Placeholder 9"/>
          <p:cNvSpPr>
            <a:spLocks noGrp="1"/>
          </p:cNvSpPr>
          <p:nvPr>
            <p:ph type="clipArt" sz="quarter" idx="84"/>
          </p:nvPr>
        </p:nvSpPr>
        <p:spPr>
          <a:xfrm>
            <a:off x="349091" y="1370027"/>
            <a:ext cx="1456764" cy="2023969"/>
          </a:xfrm>
          <a:prstGeom prst="roundRect">
            <a:avLst/>
          </a:prstGeom>
          <a:ln w="19050" cmpd="sng">
            <a:solidFill>
              <a:schemeClr val="bg2"/>
            </a:solidFill>
          </a:ln>
        </p:spPr>
        <p:txBody>
          <a:bodyPr/>
          <a:lstStyle/>
          <a:p>
            <a:pPr lvl="0"/>
            <a:r>
              <a:rPr lang="en-US" noProof="0" smtClean="0"/>
              <a:t>Click icon to add clip art</a:t>
            </a:r>
            <a:endParaRPr lang="en-US" noProof="0" dirty="0"/>
          </a:p>
        </p:txBody>
      </p:sp>
      <p:sp>
        <p:nvSpPr>
          <p:cNvPr id="206" name="ClipArt Placeholder 9"/>
          <p:cNvSpPr>
            <a:spLocks noGrp="1"/>
          </p:cNvSpPr>
          <p:nvPr>
            <p:ph type="clipArt" sz="quarter" idx="85"/>
          </p:nvPr>
        </p:nvSpPr>
        <p:spPr>
          <a:xfrm>
            <a:off x="2100304" y="1370027"/>
            <a:ext cx="1456764" cy="2023969"/>
          </a:xfrm>
          <a:prstGeom prst="roundRect">
            <a:avLst/>
          </a:prstGeom>
          <a:ln w="19050" cmpd="sng">
            <a:solidFill>
              <a:schemeClr val="bg2"/>
            </a:solidFill>
          </a:ln>
        </p:spPr>
        <p:txBody>
          <a:bodyPr/>
          <a:lstStyle/>
          <a:p>
            <a:pPr lvl="0"/>
            <a:r>
              <a:rPr lang="en-US" noProof="0" smtClean="0"/>
              <a:t>Click icon to add clip art</a:t>
            </a:r>
            <a:endParaRPr lang="en-US" noProof="0" dirty="0"/>
          </a:p>
        </p:txBody>
      </p:sp>
      <p:sp>
        <p:nvSpPr>
          <p:cNvPr id="207" name="ClipArt Placeholder 9"/>
          <p:cNvSpPr>
            <a:spLocks noGrp="1"/>
          </p:cNvSpPr>
          <p:nvPr>
            <p:ph type="clipArt" sz="quarter" idx="86"/>
          </p:nvPr>
        </p:nvSpPr>
        <p:spPr>
          <a:xfrm>
            <a:off x="3851516" y="1370027"/>
            <a:ext cx="1456764" cy="2023969"/>
          </a:xfrm>
          <a:prstGeom prst="roundRect">
            <a:avLst/>
          </a:prstGeom>
          <a:ln w="19050" cmpd="sng">
            <a:solidFill>
              <a:schemeClr val="bg2"/>
            </a:solidFill>
          </a:ln>
        </p:spPr>
        <p:txBody>
          <a:bodyPr/>
          <a:lstStyle/>
          <a:p>
            <a:pPr lvl="0"/>
            <a:r>
              <a:rPr lang="en-US" noProof="0" smtClean="0"/>
              <a:t>Click icon to add clip art</a:t>
            </a:r>
            <a:endParaRPr lang="en-US" noProof="0" dirty="0"/>
          </a:p>
        </p:txBody>
      </p:sp>
      <p:sp>
        <p:nvSpPr>
          <p:cNvPr id="208" name="ClipArt Placeholder 9"/>
          <p:cNvSpPr>
            <a:spLocks noGrp="1"/>
          </p:cNvSpPr>
          <p:nvPr>
            <p:ph type="clipArt" sz="quarter" idx="87"/>
          </p:nvPr>
        </p:nvSpPr>
        <p:spPr>
          <a:xfrm>
            <a:off x="5602728" y="1370027"/>
            <a:ext cx="1456764" cy="2023969"/>
          </a:xfrm>
          <a:prstGeom prst="roundRect">
            <a:avLst/>
          </a:prstGeom>
          <a:ln w="19050" cmpd="sng">
            <a:solidFill>
              <a:schemeClr val="bg2"/>
            </a:solidFill>
          </a:ln>
        </p:spPr>
        <p:txBody>
          <a:bodyPr/>
          <a:lstStyle/>
          <a:p>
            <a:pPr lvl="0"/>
            <a:r>
              <a:rPr lang="en-US" noProof="0" smtClean="0"/>
              <a:t>Click icon to add clip art</a:t>
            </a:r>
            <a:endParaRPr lang="en-US" noProof="0" dirty="0"/>
          </a:p>
        </p:txBody>
      </p:sp>
      <p:sp>
        <p:nvSpPr>
          <p:cNvPr id="209" name="ClipArt Placeholder 9"/>
          <p:cNvSpPr>
            <a:spLocks noGrp="1"/>
          </p:cNvSpPr>
          <p:nvPr>
            <p:ph type="clipArt" sz="quarter" idx="88"/>
          </p:nvPr>
        </p:nvSpPr>
        <p:spPr>
          <a:xfrm>
            <a:off x="7353941" y="1370027"/>
            <a:ext cx="1456764" cy="2023969"/>
          </a:xfrm>
          <a:prstGeom prst="roundRect">
            <a:avLst/>
          </a:prstGeom>
          <a:ln w="19050" cmpd="sng">
            <a:solidFill>
              <a:schemeClr val="bg2"/>
            </a:solidFill>
          </a:ln>
        </p:spPr>
        <p:txBody>
          <a:bodyPr/>
          <a:lstStyle/>
          <a:p>
            <a:pPr lvl="0"/>
            <a:r>
              <a:rPr lang="en-US" noProof="0" smtClean="0"/>
              <a:t>Click icon to add clip art</a:t>
            </a:r>
            <a:endParaRPr lang="en-US" noProof="0" dirty="0"/>
          </a:p>
        </p:txBody>
      </p:sp>
      <p:sp>
        <p:nvSpPr>
          <p:cNvPr id="210" name="Text Placeholder 2"/>
          <p:cNvSpPr>
            <a:spLocks noGrp="1"/>
          </p:cNvSpPr>
          <p:nvPr>
            <p:ph type="body" sz="quarter" idx="89"/>
          </p:nvPr>
        </p:nvSpPr>
        <p:spPr>
          <a:xfrm>
            <a:off x="610748" y="1423804"/>
            <a:ext cx="933450" cy="224584"/>
          </a:xfrm>
        </p:spPr>
        <p:txBody>
          <a:bodyPr>
            <a:normAutofit/>
          </a:bodyPr>
          <a:lstStyle>
            <a:lvl1pPr algn="ctr">
              <a:lnSpc>
                <a:spcPct val="100000"/>
              </a:lnSpc>
              <a:spcBef>
                <a:spcPts val="0"/>
              </a:spcBef>
              <a:defRPr sz="1200" b="1"/>
            </a:lvl1pPr>
          </a:lstStyle>
          <a:p>
            <a:pPr lvl="0"/>
            <a:r>
              <a:rPr lang="en-US" smtClean="0"/>
              <a:t>Click to edit Master text styles</a:t>
            </a:r>
          </a:p>
        </p:txBody>
      </p:sp>
      <p:sp>
        <p:nvSpPr>
          <p:cNvPr id="211" name="Picture Placeholder 4"/>
          <p:cNvSpPr>
            <a:spLocks noGrp="1"/>
          </p:cNvSpPr>
          <p:nvPr>
            <p:ph type="pic" sz="quarter" idx="90"/>
          </p:nvPr>
        </p:nvSpPr>
        <p:spPr>
          <a:xfrm>
            <a:off x="483748" y="1697806"/>
            <a:ext cx="1187450" cy="492125"/>
          </a:xfrm>
        </p:spPr>
        <p:txBody>
          <a:bodyPr/>
          <a:lstStyle>
            <a:lvl1pPr algn="ctr">
              <a:defRPr sz="1100"/>
            </a:lvl1pPr>
          </a:lstStyle>
          <a:p>
            <a:pPr lvl="0"/>
            <a:r>
              <a:rPr lang="en-US" noProof="0" smtClean="0"/>
              <a:t>Drag picture to placeholder or click icon to add</a:t>
            </a:r>
            <a:endParaRPr lang="en-US" noProof="0" dirty="0"/>
          </a:p>
        </p:txBody>
      </p:sp>
      <p:sp>
        <p:nvSpPr>
          <p:cNvPr id="212" name="Text Placeholder 2"/>
          <p:cNvSpPr>
            <a:spLocks noGrp="1"/>
          </p:cNvSpPr>
          <p:nvPr>
            <p:ph type="body" sz="quarter" idx="91"/>
          </p:nvPr>
        </p:nvSpPr>
        <p:spPr>
          <a:xfrm>
            <a:off x="472356" y="2248420"/>
            <a:ext cx="1210235" cy="224584"/>
          </a:xfrm>
        </p:spPr>
        <p:txBody>
          <a:bodyPr anchor="ctr">
            <a:normAutofit/>
          </a:bodyPr>
          <a:lstStyle>
            <a:lvl1pPr algn="ctr">
              <a:lnSpc>
                <a:spcPct val="100000"/>
              </a:lnSpc>
              <a:spcBef>
                <a:spcPts val="0"/>
              </a:spcBef>
              <a:defRPr sz="1000" b="1">
                <a:solidFill>
                  <a:schemeClr val="tx2">
                    <a:lumMod val="65000"/>
                    <a:lumOff val="35000"/>
                  </a:schemeClr>
                </a:solidFill>
              </a:defRPr>
            </a:lvl1pPr>
          </a:lstStyle>
          <a:p>
            <a:pPr lvl="0"/>
            <a:r>
              <a:rPr lang="en-US" smtClean="0"/>
              <a:t>Click to edit Master text styles</a:t>
            </a:r>
          </a:p>
        </p:txBody>
      </p:sp>
      <p:sp>
        <p:nvSpPr>
          <p:cNvPr id="213" name="Text Placeholder 2"/>
          <p:cNvSpPr>
            <a:spLocks noGrp="1"/>
          </p:cNvSpPr>
          <p:nvPr>
            <p:ph type="body" sz="quarter" idx="92"/>
          </p:nvPr>
        </p:nvSpPr>
        <p:spPr>
          <a:xfrm>
            <a:off x="472356" y="2522422"/>
            <a:ext cx="1210235" cy="224584"/>
          </a:xfrm>
        </p:spPr>
        <p:txBody>
          <a:bodyPr anchor="ctr">
            <a:normAutofit/>
          </a:bodyPr>
          <a:lstStyle>
            <a:lvl1pPr algn="ctr">
              <a:lnSpc>
                <a:spcPct val="100000"/>
              </a:lnSpc>
              <a:spcBef>
                <a:spcPts val="0"/>
              </a:spcBef>
              <a:defRPr sz="900" b="1">
                <a:solidFill>
                  <a:schemeClr val="tx2">
                    <a:lumMod val="65000"/>
                    <a:lumOff val="35000"/>
                  </a:schemeClr>
                </a:solidFill>
              </a:defRPr>
            </a:lvl1pPr>
          </a:lstStyle>
          <a:p>
            <a:pPr lvl="0"/>
            <a:r>
              <a:rPr lang="en-US" smtClean="0"/>
              <a:t>Click to edit Master text styles</a:t>
            </a:r>
          </a:p>
        </p:txBody>
      </p:sp>
      <p:sp>
        <p:nvSpPr>
          <p:cNvPr id="214" name="Text Placeholder 2"/>
          <p:cNvSpPr>
            <a:spLocks noGrp="1"/>
          </p:cNvSpPr>
          <p:nvPr>
            <p:ph type="body" sz="quarter" idx="93"/>
          </p:nvPr>
        </p:nvSpPr>
        <p:spPr>
          <a:xfrm>
            <a:off x="472356" y="2796424"/>
            <a:ext cx="1210235" cy="224584"/>
          </a:xfrm>
        </p:spPr>
        <p:txBody>
          <a:bodyPr anchor="ctr">
            <a:normAutofit/>
          </a:bodyPr>
          <a:lstStyle>
            <a:lvl1pPr algn="ctr">
              <a:lnSpc>
                <a:spcPct val="100000"/>
              </a:lnSpc>
              <a:spcBef>
                <a:spcPts val="0"/>
              </a:spcBef>
              <a:defRPr sz="900" b="1" baseline="0">
                <a:solidFill>
                  <a:schemeClr val="tx2">
                    <a:lumMod val="65000"/>
                    <a:lumOff val="35000"/>
                  </a:schemeClr>
                </a:solidFill>
              </a:defRPr>
            </a:lvl1pPr>
          </a:lstStyle>
          <a:p>
            <a:pPr lvl="0"/>
            <a:r>
              <a:rPr lang="en-US" smtClean="0"/>
              <a:t>Click to edit Master text styles</a:t>
            </a:r>
          </a:p>
        </p:txBody>
      </p:sp>
      <p:sp>
        <p:nvSpPr>
          <p:cNvPr id="215" name="Text Placeholder 2"/>
          <p:cNvSpPr>
            <a:spLocks noGrp="1"/>
          </p:cNvSpPr>
          <p:nvPr>
            <p:ph type="body" sz="quarter" idx="94"/>
          </p:nvPr>
        </p:nvSpPr>
        <p:spPr>
          <a:xfrm>
            <a:off x="472356" y="3061356"/>
            <a:ext cx="1210235" cy="224584"/>
          </a:xfrm>
        </p:spPr>
        <p:txBody>
          <a:bodyPr anchor="ctr">
            <a:normAutofit/>
          </a:bodyPr>
          <a:lstStyle>
            <a:lvl1pPr algn="ctr">
              <a:lnSpc>
                <a:spcPct val="100000"/>
              </a:lnSpc>
              <a:spcBef>
                <a:spcPts val="0"/>
              </a:spcBef>
              <a:defRPr sz="900" b="1" baseline="0">
                <a:solidFill>
                  <a:schemeClr val="tx2">
                    <a:lumMod val="65000"/>
                    <a:lumOff val="35000"/>
                  </a:schemeClr>
                </a:solidFill>
              </a:defRPr>
            </a:lvl1pPr>
          </a:lstStyle>
          <a:p>
            <a:pPr lvl="0"/>
            <a:r>
              <a:rPr lang="en-US" smtClean="0"/>
              <a:t>Click to edit Master text styles</a:t>
            </a:r>
          </a:p>
        </p:txBody>
      </p:sp>
      <p:sp>
        <p:nvSpPr>
          <p:cNvPr id="216" name="Text Placeholder 2"/>
          <p:cNvSpPr>
            <a:spLocks noGrp="1"/>
          </p:cNvSpPr>
          <p:nvPr>
            <p:ph type="body" sz="quarter" idx="95"/>
          </p:nvPr>
        </p:nvSpPr>
        <p:spPr>
          <a:xfrm>
            <a:off x="2328765" y="1423804"/>
            <a:ext cx="933450" cy="224584"/>
          </a:xfrm>
        </p:spPr>
        <p:txBody>
          <a:bodyPr>
            <a:normAutofit/>
          </a:bodyPr>
          <a:lstStyle>
            <a:lvl1pPr algn="ctr">
              <a:lnSpc>
                <a:spcPct val="100000"/>
              </a:lnSpc>
              <a:spcBef>
                <a:spcPts val="0"/>
              </a:spcBef>
              <a:defRPr sz="1200" b="1"/>
            </a:lvl1pPr>
          </a:lstStyle>
          <a:p>
            <a:pPr lvl="0"/>
            <a:r>
              <a:rPr lang="en-US" smtClean="0"/>
              <a:t>Click to edit Master text styles</a:t>
            </a:r>
          </a:p>
        </p:txBody>
      </p:sp>
      <p:sp>
        <p:nvSpPr>
          <p:cNvPr id="217" name="Picture Placeholder 4"/>
          <p:cNvSpPr>
            <a:spLocks noGrp="1"/>
          </p:cNvSpPr>
          <p:nvPr>
            <p:ph type="pic" sz="quarter" idx="96"/>
          </p:nvPr>
        </p:nvSpPr>
        <p:spPr>
          <a:xfrm>
            <a:off x="2201765" y="1697806"/>
            <a:ext cx="1187450" cy="492125"/>
          </a:xfrm>
        </p:spPr>
        <p:txBody>
          <a:bodyPr/>
          <a:lstStyle>
            <a:lvl1pPr algn="ctr">
              <a:defRPr sz="1100"/>
            </a:lvl1pPr>
          </a:lstStyle>
          <a:p>
            <a:pPr lvl="0"/>
            <a:r>
              <a:rPr lang="en-US" noProof="0" smtClean="0"/>
              <a:t>Drag picture to placeholder or click icon to add</a:t>
            </a:r>
            <a:endParaRPr lang="en-US" noProof="0" dirty="0"/>
          </a:p>
        </p:txBody>
      </p:sp>
      <p:sp>
        <p:nvSpPr>
          <p:cNvPr id="218" name="Text Placeholder 2"/>
          <p:cNvSpPr>
            <a:spLocks noGrp="1"/>
          </p:cNvSpPr>
          <p:nvPr>
            <p:ph type="body" sz="quarter" idx="97"/>
          </p:nvPr>
        </p:nvSpPr>
        <p:spPr>
          <a:xfrm>
            <a:off x="2190373" y="2248420"/>
            <a:ext cx="1210235" cy="224584"/>
          </a:xfrm>
        </p:spPr>
        <p:txBody>
          <a:bodyPr anchor="ctr">
            <a:normAutofit/>
          </a:bodyPr>
          <a:lstStyle>
            <a:lvl1pPr algn="ctr">
              <a:lnSpc>
                <a:spcPct val="100000"/>
              </a:lnSpc>
              <a:spcBef>
                <a:spcPts val="0"/>
              </a:spcBef>
              <a:defRPr sz="1000" b="1">
                <a:solidFill>
                  <a:schemeClr val="tx2">
                    <a:lumMod val="65000"/>
                    <a:lumOff val="35000"/>
                  </a:schemeClr>
                </a:solidFill>
              </a:defRPr>
            </a:lvl1pPr>
          </a:lstStyle>
          <a:p>
            <a:pPr lvl="0"/>
            <a:r>
              <a:rPr lang="en-US" smtClean="0"/>
              <a:t>Click to edit Master text styles</a:t>
            </a:r>
          </a:p>
        </p:txBody>
      </p:sp>
      <p:sp>
        <p:nvSpPr>
          <p:cNvPr id="219" name="Text Placeholder 2"/>
          <p:cNvSpPr>
            <a:spLocks noGrp="1"/>
          </p:cNvSpPr>
          <p:nvPr>
            <p:ph type="body" sz="quarter" idx="98"/>
          </p:nvPr>
        </p:nvSpPr>
        <p:spPr>
          <a:xfrm>
            <a:off x="2190373" y="2522422"/>
            <a:ext cx="1210235" cy="224584"/>
          </a:xfrm>
        </p:spPr>
        <p:txBody>
          <a:bodyPr anchor="ctr">
            <a:normAutofit/>
          </a:bodyPr>
          <a:lstStyle>
            <a:lvl1pPr algn="ctr">
              <a:lnSpc>
                <a:spcPct val="100000"/>
              </a:lnSpc>
              <a:spcBef>
                <a:spcPts val="0"/>
              </a:spcBef>
              <a:defRPr sz="900" b="1">
                <a:solidFill>
                  <a:schemeClr val="tx2">
                    <a:lumMod val="65000"/>
                    <a:lumOff val="35000"/>
                  </a:schemeClr>
                </a:solidFill>
              </a:defRPr>
            </a:lvl1pPr>
          </a:lstStyle>
          <a:p>
            <a:pPr lvl="0"/>
            <a:r>
              <a:rPr lang="en-US" smtClean="0"/>
              <a:t>Click to edit Master text styles</a:t>
            </a:r>
          </a:p>
        </p:txBody>
      </p:sp>
      <p:sp>
        <p:nvSpPr>
          <p:cNvPr id="220" name="Text Placeholder 2"/>
          <p:cNvSpPr>
            <a:spLocks noGrp="1"/>
          </p:cNvSpPr>
          <p:nvPr>
            <p:ph type="body" sz="quarter" idx="99"/>
          </p:nvPr>
        </p:nvSpPr>
        <p:spPr>
          <a:xfrm>
            <a:off x="2190373" y="2796424"/>
            <a:ext cx="1210235" cy="224584"/>
          </a:xfrm>
        </p:spPr>
        <p:txBody>
          <a:bodyPr anchor="ctr">
            <a:normAutofit/>
          </a:bodyPr>
          <a:lstStyle>
            <a:lvl1pPr algn="ctr">
              <a:lnSpc>
                <a:spcPct val="100000"/>
              </a:lnSpc>
              <a:spcBef>
                <a:spcPts val="0"/>
              </a:spcBef>
              <a:defRPr sz="900" b="1" baseline="0">
                <a:solidFill>
                  <a:schemeClr val="tx2">
                    <a:lumMod val="65000"/>
                    <a:lumOff val="35000"/>
                  </a:schemeClr>
                </a:solidFill>
              </a:defRPr>
            </a:lvl1pPr>
          </a:lstStyle>
          <a:p>
            <a:pPr lvl="0"/>
            <a:r>
              <a:rPr lang="en-US" smtClean="0"/>
              <a:t>Click to edit Master text styles</a:t>
            </a:r>
          </a:p>
        </p:txBody>
      </p:sp>
      <p:sp>
        <p:nvSpPr>
          <p:cNvPr id="221" name="Text Placeholder 2"/>
          <p:cNvSpPr>
            <a:spLocks noGrp="1"/>
          </p:cNvSpPr>
          <p:nvPr>
            <p:ph type="body" sz="quarter" idx="100"/>
          </p:nvPr>
        </p:nvSpPr>
        <p:spPr>
          <a:xfrm>
            <a:off x="2190373" y="3061356"/>
            <a:ext cx="1210235" cy="224584"/>
          </a:xfrm>
        </p:spPr>
        <p:txBody>
          <a:bodyPr anchor="ctr">
            <a:normAutofit/>
          </a:bodyPr>
          <a:lstStyle>
            <a:lvl1pPr algn="ctr">
              <a:lnSpc>
                <a:spcPct val="100000"/>
              </a:lnSpc>
              <a:spcBef>
                <a:spcPts val="0"/>
              </a:spcBef>
              <a:defRPr sz="900" b="1" baseline="0">
                <a:solidFill>
                  <a:schemeClr val="tx2">
                    <a:lumMod val="65000"/>
                    <a:lumOff val="35000"/>
                  </a:schemeClr>
                </a:solidFill>
              </a:defRPr>
            </a:lvl1pPr>
          </a:lstStyle>
          <a:p>
            <a:pPr lvl="0"/>
            <a:r>
              <a:rPr lang="en-US" smtClean="0"/>
              <a:t>Click to edit Master text styles</a:t>
            </a:r>
          </a:p>
        </p:txBody>
      </p:sp>
      <p:sp>
        <p:nvSpPr>
          <p:cNvPr id="222" name="Text Placeholder 2"/>
          <p:cNvSpPr>
            <a:spLocks noGrp="1"/>
          </p:cNvSpPr>
          <p:nvPr>
            <p:ph type="body" sz="quarter" idx="101"/>
          </p:nvPr>
        </p:nvSpPr>
        <p:spPr>
          <a:xfrm>
            <a:off x="4108696" y="1423804"/>
            <a:ext cx="933450" cy="224584"/>
          </a:xfrm>
        </p:spPr>
        <p:txBody>
          <a:bodyPr>
            <a:normAutofit/>
          </a:bodyPr>
          <a:lstStyle>
            <a:lvl1pPr algn="ctr">
              <a:lnSpc>
                <a:spcPct val="100000"/>
              </a:lnSpc>
              <a:spcBef>
                <a:spcPts val="0"/>
              </a:spcBef>
              <a:defRPr sz="1200" b="1"/>
            </a:lvl1pPr>
          </a:lstStyle>
          <a:p>
            <a:pPr lvl="0"/>
            <a:r>
              <a:rPr lang="en-US" smtClean="0"/>
              <a:t>Click to edit Master text styles</a:t>
            </a:r>
          </a:p>
        </p:txBody>
      </p:sp>
      <p:sp>
        <p:nvSpPr>
          <p:cNvPr id="223" name="Picture Placeholder 4"/>
          <p:cNvSpPr>
            <a:spLocks noGrp="1"/>
          </p:cNvSpPr>
          <p:nvPr>
            <p:ph type="pic" sz="quarter" idx="102"/>
          </p:nvPr>
        </p:nvSpPr>
        <p:spPr>
          <a:xfrm>
            <a:off x="3981696" y="1697806"/>
            <a:ext cx="1187450" cy="492125"/>
          </a:xfrm>
        </p:spPr>
        <p:txBody>
          <a:bodyPr/>
          <a:lstStyle>
            <a:lvl1pPr algn="ctr">
              <a:defRPr sz="1100"/>
            </a:lvl1pPr>
          </a:lstStyle>
          <a:p>
            <a:pPr lvl="0"/>
            <a:r>
              <a:rPr lang="en-US" noProof="0" smtClean="0"/>
              <a:t>Drag picture to placeholder or click icon to add</a:t>
            </a:r>
            <a:endParaRPr lang="en-US" noProof="0" dirty="0"/>
          </a:p>
        </p:txBody>
      </p:sp>
      <p:sp>
        <p:nvSpPr>
          <p:cNvPr id="224" name="Text Placeholder 2"/>
          <p:cNvSpPr>
            <a:spLocks noGrp="1"/>
          </p:cNvSpPr>
          <p:nvPr>
            <p:ph type="body" sz="quarter" idx="103"/>
          </p:nvPr>
        </p:nvSpPr>
        <p:spPr>
          <a:xfrm>
            <a:off x="3970304" y="2248420"/>
            <a:ext cx="1210235" cy="224584"/>
          </a:xfrm>
        </p:spPr>
        <p:txBody>
          <a:bodyPr anchor="ctr">
            <a:normAutofit/>
          </a:bodyPr>
          <a:lstStyle>
            <a:lvl1pPr algn="ctr">
              <a:lnSpc>
                <a:spcPct val="100000"/>
              </a:lnSpc>
              <a:spcBef>
                <a:spcPts val="0"/>
              </a:spcBef>
              <a:defRPr sz="1000" b="1">
                <a:solidFill>
                  <a:schemeClr val="tx2">
                    <a:lumMod val="65000"/>
                    <a:lumOff val="35000"/>
                  </a:schemeClr>
                </a:solidFill>
              </a:defRPr>
            </a:lvl1pPr>
          </a:lstStyle>
          <a:p>
            <a:pPr lvl="0"/>
            <a:r>
              <a:rPr lang="en-US" smtClean="0"/>
              <a:t>Click to edit Master text styles</a:t>
            </a:r>
          </a:p>
        </p:txBody>
      </p:sp>
      <p:sp>
        <p:nvSpPr>
          <p:cNvPr id="225" name="Text Placeholder 2"/>
          <p:cNvSpPr>
            <a:spLocks noGrp="1"/>
          </p:cNvSpPr>
          <p:nvPr>
            <p:ph type="body" sz="quarter" idx="104"/>
          </p:nvPr>
        </p:nvSpPr>
        <p:spPr>
          <a:xfrm>
            <a:off x="3970304" y="2522422"/>
            <a:ext cx="1210235" cy="224584"/>
          </a:xfrm>
        </p:spPr>
        <p:txBody>
          <a:bodyPr anchor="ctr">
            <a:normAutofit/>
          </a:bodyPr>
          <a:lstStyle>
            <a:lvl1pPr algn="ctr">
              <a:lnSpc>
                <a:spcPct val="100000"/>
              </a:lnSpc>
              <a:spcBef>
                <a:spcPts val="0"/>
              </a:spcBef>
              <a:defRPr sz="900" b="1">
                <a:solidFill>
                  <a:schemeClr val="tx2">
                    <a:lumMod val="65000"/>
                    <a:lumOff val="35000"/>
                  </a:schemeClr>
                </a:solidFill>
              </a:defRPr>
            </a:lvl1pPr>
          </a:lstStyle>
          <a:p>
            <a:pPr lvl="0"/>
            <a:r>
              <a:rPr lang="en-US" smtClean="0"/>
              <a:t>Click to edit Master text styles</a:t>
            </a:r>
          </a:p>
        </p:txBody>
      </p:sp>
      <p:sp>
        <p:nvSpPr>
          <p:cNvPr id="226" name="Text Placeholder 2"/>
          <p:cNvSpPr>
            <a:spLocks noGrp="1"/>
          </p:cNvSpPr>
          <p:nvPr>
            <p:ph type="body" sz="quarter" idx="105"/>
          </p:nvPr>
        </p:nvSpPr>
        <p:spPr>
          <a:xfrm>
            <a:off x="3970304" y="2796424"/>
            <a:ext cx="1210235" cy="224584"/>
          </a:xfrm>
        </p:spPr>
        <p:txBody>
          <a:bodyPr anchor="ctr">
            <a:normAutofit/>
          </a:bodyPr>
          <a:lstStyle>
            <a:lvl1pPr algn="ctr">
              <a:lnSpc>
                <a:spcPct val="100000"/>
              </a:lnSpc>
              <a:spcBef>
                <a:spcPts val="0"/>
              </a:spcBef>
              <a:defRPr sz="900" b="1" baseline="0">
                <a:solidFill>
                  <a:schemeClr val="tx2">
                    <a:lumMod val="65000"/>
                    <a:lumOff val="35000"/>
                  </a:schemeClr>
                </a:solidFill>
              </a:defRPr>
            </a:lvl1pPr>
          </a:lstStyle>
          <a:p>
            <a:pPr lvl="0"/>
            <a:r>
              <a:rPr lang="en-US" smtClean="0"/>
              <a:t>Click to edit Master text styles</a:t>
            </a:r>
          </a:p>
        </p:txBody>
      </p:sp>
      <p:sp>
        <p:nvSpPr>
          <p:cNvPr id="227" name="Text Placeholder 2"/>
          <p:cNvSpPr>
            <a:spLocks noGrp="1"/>
          </p:cNvSpPr>
          <p:nvPr>
            <p:ph type="body" sz="quarter" idx="106"/>
          </p:nvPr>
        </p:nvSpPr>
        <p:spPr>
          <a:xfrm>
            <a:off x="3970304" y="3061356"/>
            <a:ext cx="1210235" cy="224584"/>
          </a:xfrm>
        </p:spPr>
        <p:txBody>
          <a:bodyPr anchor="ctr">
            <a:normAutofit/>
          </a:bodyPr>
          <a:lstStyle>
            <a:lvl1pPr algn="ctr">
              <a:lnSpc>
                <a:spcPct val="100000"/>
              </a:lnSpc>
              <a:spcBef>
                <a:spcPts val="0"/>
              </a:spcBef>
              <a:defRPr sz="900" b="1" baseline="0">
                <a:solidFill>
                  <a:schemeClr val="tx2">
                    <a:lumMod val="65000"/>
                    <a:lumOff val="35000"/>
                  </a:schemeClr>
                </a:solidFill>
              </a:defRPr>
            </a:lvl1pPr>
          </a:lstStyle>
          <a:p>
            <a:pPr lvl="0"/>
            <a:r>
              <a:rPr lang="en-US" smtClean="0"/>
              <a:t>Click to edit Master text styles</a:t>
            </a:r>
          </a:p>
        </p:txBody>
      </p:sp>
      <p:sp>
        <p:nvSpPr>
          <p:cNvPr id="228" name="Text Placeholder 2"/>
          <p:cNvSpPr>
            <a:spLocks noGrp="1"/>
          </p:cNvSpPr>
          <p:nvPr>
            <p:ph type="body" sz="quarter" idx="107"/>
          </p:nvPr>
        </p:nvSpPr>
        <p:spPr>
          <a:xfrm>
            <a:off x="5870365" y="1423804"/>
            <a:ext cx="933450" cy="224584"/>
          </a:xfrm>
        </p:spPr>
        <p:txBody>
          <a:bodyPr>
            <a:normAutofit/>
          </a:bodyPr>
          <a:lstStyle>
            <a:lvl1pPr algn="ctr">
              <a:lnSpc>
                <a:spcPct val="100000"/>
              </a:lnSpc>
              <a:spcBef>
                <a:spcPts val="0"/>
              </a:spcBef>
              <a:defRPr sz="1200" b="1"/>
            </a:lvl1pPr>
          </a:lstStyle>
          <a:p>
            <a:pPr lvl="0"/>
            <a:r>
              <a:rPr lang="en-US" smtClean="0"/>
              <a:t>Click to edit Master text styles</a:t>
            </a:r>
          </a:p>
        </p:txBody>
      </p:sp>
      <p:sp>
        <p:nvSpPr>
          <p:cNvPr id="229" name="Picture Placeholder 4"/>
          <p:cNvSpPr>
            <a:spLocks noGrp="1"/>
          </p:cNvSpPr>
          <p:nvPr>
            <p:ph type="pic" sz="quarter" idx="108"/>
          </p:nvPr>
        </p:nvSpPr>
        <p:spPr>
          <a:xfrm>
            <a:off x="5743365" y="1697806"/>
            <a:ext cx="1187450" cy="492125"/>
          </a:xfrm>
        </p:spPr>
        <p:txBody>
          <a:bodyPr/>
          <a:lstStyle>
            <a:lvl1pPr algn="ctr">
              <a:defRPr sz="1100"/>
            </a:lvl1pPr>
          </a:lstStyle>
          <a:p>
            <a:pPr lvl="0"/>
            <a:r>
              <a:rPr lang="en-US" noProof="0" smtClean="0"/>
              <a:t>Drag picture to placeholder or click icon to add</a:t>
            </a:r>
            <a:endParaRPr lang="en-US" noProof="0" dirty="0"/>
          </a:p>
        </p:txBody>
      </p:sp>
      <p:sp>
        <p:nvSpPr>
          <p:cNvPr id="230" name="Text Placeholder 2"/>
          <p:cNvSpPr>
            <a:spLocks noGrp="1"/>
          </p:cNvSpPr>
          <p:nvPr>
            <p:ph type="body" sz="quarter" idx="109"/>
          </p:nvPr>
        </p:nvSpPr>
        <p:spPr>
          <a:xfrm>
            <a:off x="5731973" y="2248420"/>
            <a:ext cx="1210235" cy="224584"/>
          </a:xfrm>
        </p:spPr>
        <p:txBody>
          <a:bodyPr anchor="ctr">
            <a:normAutofit/>
          </a:bodyPr>
          <a:lstStyle>
            <a:lvl1pPr algn="ctr">
              <a:lnSpc>
                <a:spcPct val="100000"/>
              </a:lnSpc>
              <a:spcBef>
                <a:spcPts val="0"/>
              </a:spcBef>
              <a:defRPr sz="1000" b="1">
                <a:solidFill>
                  <a:schemeClr val="tx2">
                    <a:lumMod val="65000"/>
                    <a:lumOff val="35000"/>
                  </a:schemeClr>
                </a:solidFill>
              </a:defRPr>
            </a:lvl1pPr>
          </a:lstStyle>
          <a:p>
            <a:pPr lvl="0"/>
            <a:r>
              <a:rPr lang="en-US" smtClean="0"/>
              <a:t>Click to edit Master text styles</a:t>
            </a:r>
          </a:p>
        </p:txBody>
      </p:sp>
      <p:sp>
        <p:nvSpPr>
          <p:cNvPr id="231" name="Text Placeholder 2"/>
          <p:cNvSpPr>
            <a:spLocks noGrp="1"/>
          </p:cNvSpPr>
          <p:nvPr>
            <p:ph type="body" sz="quarter" idx="110"/>
          </p:nvPr>
        </p:nvSpPr>
        <p:spPr>
          <a:xfrm>
            <a:off x="5731973" y="2522422"/>
            <a:ext cx="1210235" cy="224584"/>
          </a:xfrm>
        </p:spPr>
        <p:txBody>
          <a:bodyPr anchor="ctr">
            <a:normAutofit/>
          </a:bodyPr>
          <a:lstStyle>
            <a:lvl1pPr algn="ctr">
              <a:lnSpc>
                <a:spcPct val="100000"/>
              </a:lnSpc>
              <a:spcBef>
                <a:spcPts val="0"/>
              </a:spcBef>
              <a:defRPr sz="900" b="1">
                <a:solidFill>
                  <a:schemeClr val="tx2">
                    <a:lumMod val="65000"/>
                    <a:lumOff val="35000"/>
                  </a:schemeClr>
                </a:solidFill>
              </a:defRPr>
            </a:lvl1pPr>
          </a:lstStyle>
          <a:p>
            <a:pPr lvl="0"/>
            <a:r>
              <a:rPr lang="en-US" smtClean="0"/>
              <a:t>Click to edit Master text styles</a:t>
            </a:r>
          </a:p>
        </p:txBody>
      </p:sp>
      <p:sp>
        <p:nvSpPr>
          <p:cNvPr id="232" name="Text Placeholder 2"/>
          <p:cNvSpPr>
            <a:spLocks noGrp="1"/>
          </p:cNvSpPr>
          <p:nvPr>
            <p:ph type="body" sz="quarter" idx="111"/>
          </p:nvPr>
        </p:nvSpPr>
        <p:spPr>
          <a:xfrm>
            <a:off x="5731973" y="2796424"/>
            <a:ext cx="1210235" cy="224584"/>
          </a:xfrm>
        </p:spPr>
        <p:txBody>
          <a:bodyPr anchor="ctr">
            <a:normAutofit/>
          </a:bodyPr>
          <a:lstStyle>
            <a:lvl1pPr algn="ctr">
              <a:lnSpc>
                <a:spcPct val="100000"/>
              </a:lnSpc>
              <a:spcBef>
                <a:spcPts val="0"/>
              </a:spcBef>
              <a:defRPr sz="900" b="1" baseline="0">
                <a:solidFill>
                  <a:schemeClr val="tx2">
                    <a:lumMod val="65000"/>
                    <a:lumOff val="35000"/>
                  </a:schemeClr>
                </a:solidFill>
              </a:defRPr>
            </a:lvl1pPr>
          </a:lstStyle>
          <a:p>
            <a:pPr lvl="0"/>
            <a:r>
              <a:rPr lang="en-US" smtClean="0"/>
              <a:t>Click to edit Master text styles</a:t>
            </a:r>
          </a:p>
        </p:txBody>
      </p:sp>
      <p:sp>
        <p:nvSpPr>
          <p:cNvPr id="233" name="Text Placeholder 2"/>
          <p:cNvSpPr>
            <a:spLocks noGrp="1"/>
          </p:cNvSpPr>
          <p:nvPr>
            <p:ph type="body" sz="quarter" idx="112"/>
          </p:nvPr>
        </p:nvSpPr>
        <p:spPr>
          <a:xfrm>
            <a:off x="5731973" y="3061356"/>
            <a:ext cx="1210235" cy="224584"/>
          </a:xfrm>
        </p:spPr>
        <p:txBody>
          <a:bodyPr anchor="ctr">
            <a:normAutofit/>
          </a:bodyPr>
          <a:lstStyle>
            <a:lvl1pPr algn="ctr">
              <a:lnSpc>
                <a:spcPct val="100000"/>
              </a:lnSpc>
              <a:spcBef>
                <a:spcPts val="0"/>
              </a:spcBef>
              <a:defRPr sz="900" b="1" baseline="0">
                <a:solidFill>
                  <a:schemeClr val="tx2">
                    <a:lumMod val="65000"/>
                    <a:lumOff val="35000"/>
                  </a:schemeClr>
                </a:solidFill>
              </a:defRPr>
            </a:lvl1pPr>
          </a:lstStyle>
          <a:p>
            <a:pPr lvl="0"/>
            <a:r>
              <a:rPr lang="en-US" smtClean="0"/>
              <a:t>Click to edit Master text styles</a:t>
            </a:r>
          </a:p>
        </p:txBody>
      </p:sp>
      <p:sp>
        <p:nvSpPr>
          <p:cNvPr id="234" name="Text Placeholder 2"/>
          <p:cNvSpPr>
            <a:spLocks noGrp="1"/>
          </p:cNvSpPr>
          <p:nvPr>
            <p:ph type="body" sz="quarter" idx="113"/>
          </p:nvPr>
        </p:nvSpPr>
        <p:spPr>
          <a:xfrm>
            <a:off x="7643718" y="1423804"/>
            <a:ext cx="933450" cy="224584"/>
          </a:xfrm>
        </p:spPr>
        <p:txBody>
          <a:bodyPr>
            <a:normAutofit/>
          </a:bodyPr>
          <a:lstStyle>
            <a:lvl1pPr algn="ctr">
              <a:lnSpc>
                <a:spcPct val="100000"/>
              </a:lnSpc>
              <a:spcBef>
                <a:spcPts val="0"/>
              </a:spcBef>
              <a:defRPr sz="1200" b="1"/>
            </a:lvl1pPr>
          </a:lstStyle>
          <a:p>
            <a:pPr lvl="0"/>
            <a:r>
              <a:rPr lang="en-US" smtClean="0"/>
              <a:t>Click to edit Master text styles</a:t>
            </a:r>
          </a:p>
        </p:txBody>
      </p:sp>
      <p:sp>
        <p:nvSpPr>
          <p:cNvPr id="235" name="Picture Placeholder 4"/>
          <p:cNvSpPr>
            <a:spLocks noGrp="1"/>
          </p:cNvSpPr>
          <p:nvPr>
            <p:ph type="pic" sz="quarter" idx="114"/>
          </p:nvPr>
        </p:nvSpPr>
        <p:spPr>
          <a:xfrm>
            <a:off x="7516718" y="1697806"/>
            <a:ext cx="1187450" cy="492125"/>
          </a:xfrm>
        </p:spPr>
        <p:txBody>
          <a:bodyPr/>
          <a:lstStyle>
            <a:lvl1pPr algn="ctr">
              <a:defRPr sz="1100"/>
            </a:lvl1pPr>
          </a:lstStyle>
          <a:p>
            <a:pPr lvl="0"/>
            <a:r>
              <a:rPr lang="en-US" noProof="0" smtClean="0"/>
              <a:t>Drag picture to placeholder or click icon to add</a:t>
            </a:r>
            <a:endParaRPr lang="en-US" noProof="0" dirty="0"/>
          </a:p>
        </p:txBody>
      </p:sp>
      <p:sp>
        <p:nvSpPr>
          <p:cNvPr id="236" name="Text Placeholder 2"/>
          <p:cNvSpPr>
            <a:spLocks noGrp="1"/>
          </p:cNvSpPr>
          <p:nvPr>
            <p:ph type="body" sz="quarter" idx="115"/>
          </p:nvPr>
        </p:nvSpPr>
        <p:spPr>
          <a:xfrm>
            <a:off x="7505326" y="2248420"/>
            <a:ext cx="1210235" cy="224584"/>
          </a:xfrm>
        </p:spPr>
        <p:txBody>
          <a:bodyPr anchor="ctr">
            <a:normAutofit/>
          </a:bodyPr>
          <a:lstStyle>
            <a:lvl1pPr algn="ctr">
              <a:lnSpc>
                <a:spcPct val="100000"/>
              </a:lnSpc>
              <a:spcBef>
                <a:spcPts val="0"/>
              </a:spcBef>
              <a:defRPr sz="1000" b="1">
                <a:solidFill>
                  <a:schemeClr val="tx2">
                    <a:lumMod val="65000"/>
                    <a:lumOff val="35000"/>
                  </a:schemeClr>
                </a:solidFill>
              </a:defRPr>
            </a:lvl1pPr>
          </a:lstStyle>
          <a:p>
            <a:pPr lvl="0"/>
            <a:r>
              <a:rPr lang="en-US" smtClean="0"/>
              <a:t>Click to edit Master text styles</a:t>
            </a:r>
          </a:p>
        </p:txBody>
      </p:sp>
      <p:sp>
        <p:nvSpPr>
          <p:cNvPr id="237" name="Text Placeholder 2"/>
          <p:cNvSpPr>
            <a:spLocks noGrp="1"/>
          </p:cNvSpPr>
          <p:nvPr>
            <p:ph type="body" sz="quarter" idx="116"/>
          </p:nvPr>
        </p:nvSpPr>
        <p:spPr>
          <a:xfrm>
            <a:off x="7505326" y="2522422"/>
            <a:ext cx="1210235" cy="224584"/>
          </a:xfrm>
        </p:spPr>
        <p:txBody>
          <a:bodyPr anchor="ctr">
            <a:normAutofit/>
          </a:bodyPr>
          <a:lstStyle>
            <a:lvl1pPr algn="ctr">
              <a:lnSpc>
                <a:spcPct val="100000"/>
              </a:lnSpc>
              <a:spcBef>
                <a:spcPts val="0"/>
              </a:spcBef>
              <a:defRPr sz="900" b="1">
                <a:solidFill>
                  <a:schemeClr val="tx2">
                    <a:lumMod val="65000"/>
                    <a:lumOff val="35000"/>
                  </a:schemeClr>
                </a:solidFill>
              </a:defRPr>
            </a:lvl1pPr>
          </a:lstStyle>
          <a:p>
            <a:pPr lvl="0"/>
            <a:r>
              <a:rPr lang="en-US" smtClean="0"/>
              <a:t>Click to edit Master text styles</a:t>
            </a:r>
          </a:p>
        </p:txBody>
      </p:sp>
      <p:sp>
        <p:nvSpPr>
          <p:cNvPr id="238" name="Text Placeholder 2"/>
          <p:cNvSpPr>
            <a:spLocks noGrp="1"/>
          </p:cNvSpPr>
          <p:nvPr>
            <p:ph type="body" sz="quarter" idx="117"/>
          </p:nvPr>
        </p:nvSpPr>
        <p:spPr>
          <a:xfrm>
            <a:off x="7505326" y="2796424"/>
            <a:ext cx="1210235" cy="224584"/>
          </a:xfrm>
        </p:spPr>
        <p:txBody>
          <a:bodyPr anchor="ctr">
            <a:normAutofit/>
          </a:bodyPr>
          <a:lstStyle>
            <a:lvl1pPr algn="ctr">
              <a:lnSpc>
                <a:spcPct val="100000"/>
              </a:lnSpc>
              <a:spcBef>
                <a:spcPts val="0"/>
              </a:spcBef>
              <a:defRPr sz="900" b="1" baseline="0">
                <a:solidFill>
                  <a:schemeClr val="tx2">
                    <a:lumMod val="65000"/>
                    <a:lumOff val="35000"/>
                  </a:schemeClr>
                </a:solidFill>
              </a:defRPr>
            </a:lvl1pPr>
          </a:lstStyle>
          <a:p>
            <a:pPr lvl="0"/>
            <a:r>
              <a:rPr lang="en-US" smtClean="0"/>
              <a:t>Click to edit Master text styles</a:t>
            </a:r>
          </a:p>
        </p:txBody>
      </p:sp>
      <p:sp>
        <p:nvSpPr>
          <p:cNvPr id="239" name="Text Placeholder 2"/>
          <p:cNvSpPr>
            <a:spLocks noGrp="1"/>
          </p:cNvSpPr>
          <p:nvPr>
            <p:ph type="body" sz="quarter" idx="118"/>
          </p:nvPr>
        </p:nvSpPr>
        <p:spPr>
          <a:xfrm>
            <a:off x="7505326" y="3061356"/>
            <a:ext cx="1210235" cy="224584"/>
          </a:xfrm>
        </p:spPr>
        <p:txBody>
          <a:bodyPr anchor="ctr">
            <a:normAutofit/>
          </a:bodyPr>
          <a:lstStyle>
            <a:lvl1pPr algn="ctr">
              <a:lnSpc>
                <a:spcPct val="100000"/>
              </a:lnSpc>
              <a:spcBef>
                <a:spcPts val="0"/>
              </a:spcBef>
              <a:defRPr sz="900" b="1" baseline="0">
                <a:solidFill>
                  <a:schemeClr val="tx2">
                    <a:lumMod val="65000"/>
                    <a:lumOff val="35000"/>
                  </a:schemeClr>
                </a:solidFill>
              </a:defRPr>
            </a:lvl1pPr>
          </a:lstStyle>
          <a:p>
            <a:pPr lvl="0"/>
            <a:r>
              <a:rPr lang="en-US" smtClean="0"/>
              <a:t>Click to edit Master text styles</a:t>
            </a:r>
          </a:p>
        </p:txBody>
      </p:sp>
      <p:sp>
        <p:nvSpPr>
          <p:cNvPr id="131" name="Footer Placeholder 1"/>
          <p:cNvSpPr>
            <a:spLocks noGrp="1"/>
          </p:cNvSpPr>
          <p:nvPr>
            <p:ph type="ftr" sz="quarter" idx="119"/>
          </p:nvPr>
        </p:nvSpPr>
        <p:spPr/>
        <p:txBody>
          <a:bodyPr/>
          <a:lstStyle>
            <a:lvl1pPr>
              <a:defRPr/>
            </a:lvl1pPr>
          </a:lstStyle>
          <a:p>
            <a:pPr>
              <a:defRPr/>
            </a:pPr>
            <a:r>
              <a:rPr lang="en-US"/>
              <a:t>Presentation Title</a:t>
            </a:r>
          </a:p>
        </p:txBody>
      </p:sp>
      <p:sp>
        <p:nvSpPr>
          <p:cNvPr id="132" name="Slide Number Placeholder 2"/>
          <p:cNvSpPr>
            <a:spLocks noGrp="1"/>
          </p:cNvSpPr>
          <p:nvPr>
            <p:ph type="sldNum" sz="quarter" idx="120"/>
          </p:nvPr>
        </p:nvSpPr>
        <p:spPr/>
        <p:txBody>
          <a:bodyPr/>
          <a:lstStyle>
            <a:lvl1pPr>
              <a:defRPr smtClean="0"/>
            </a:lvl1pPr>
          </a:lstStyle>
          <a:p>
            <a:pPr>
              <a:defRPr/>
            </a:pPr>
            <a:fld id="{F14D01B2-10AA-4A51-9782-D5953403B425}" type="slidenum">
              <a:rPr lang="en-US"/>
              <a:pPr>
                <a:defRPr/>
              </a:pPr>
              <a:t>‹#›</a:t>
            </a:fld>
            <a:endParaRPr lang="en-US"/>
          </a:p>
        </p:txBody>
      </p:sp>
    </p:spTree>
    <p:extLst>
      <p:ext uri="{BB962C8B-B14F-4D97-AF65-F5344CB8AC3E}">
        <p14:creationId xmlns:p14="http://schemas.microsoft.com/office/powerpoint/2010/main" val="174159816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Photo Slide">
    <p:spTree>
      <p:nvGrpSpPr>
        <p:cNvPr id="1" name=""/>
        <p:cNvGrpSpPr/>
        <p:nvPr/>
      </p:nvGrpSpPr>
      <p:grpSpPr>
        <a:xfrm>
          <a:off x="0" y="0"/>
          <a:ext cx="0" cy="0"/>
          <a:chOff x="0" y="0"/>
          <a:chExt cx="0" cy="0"/>
        </a:xfrm>
      </p:grpSpPr>
      <p:sp>
        <p:nvSpPr>
          <p:cNvPr id="4" name="Picture Placeholder 3"/>
          <p:cNvSpPr>
            <a:spLocks noGrp="1"/>
          </p:cNvSpPr>
          <p:nvPr>
            <p:ph type="pic" sz="quarter" idx="10"/>
          </p:nvPr>
        </p:nvSpPr>
        <p:spPr>
          <a:xfrm>
            <a:off x="0" y="0"/>
            <a:ext cx="9144000" cy="6136106"/>
          </a:xfrm>
        </p:spPr>
        <p:txBody>
          <a:bodyPr/>
          <a:lstStyle>
            <a:lvl1pPr algn="ctr">
              <a:defRPr/>
            </a:lvl1pPr>
          </a:lstStyle>
          <a:p>
            <a:pPr lvl="0"/>
            <a:r>
              <a:rPr lang="en-US" noProof="0" smtClean="0"/>
              <a:t>Drag picture to placeholder or click icon to add</a:t>
            </a:r>
            <a:endParaRPr lang="en-US" noProof="0" dirty="0"/>
          </a:p>
        </p:txBody>
      </p:sp>
      <p:sp>
        <p:nvSpPr>
          <p:cNvPr id="3" name="Title 2"/>
          <p:cNvSpPr>
            <a:spLocks noGrp="1"/>
          </p:cNvSpPr>
          <p:nvPr>
            <p:ph type="title"/>
          </p:nvPr>
        </p:nvSpPr>
        <p:spPr>
          <a:xfrm>
            <a:off x="4946316" y="4064001"/>
            <a:ext cx="3978929" cy="1751263"/>
          </a:xfrm>
        </p:spPr>
        <p:txBody>
          <a:bodyPr/>
          <a:lstStyle>
            <a:lvl1pPr>
              <a:defRPr sz="3000" b="0" i="0">
                <a:solidFill>
                  <a:schemeClr val="tx1"/>
                </a:solidFill>
                <a:effectLst/>
                <a:latin typeface="Arial"/>
                <a:cs typeface="Arial"/>
              </a:defRPr>
            </a:lvl1pPr>
          </a:lstStyle>
          <a:p>
            <a:r>
              <a:rPr lang="en-US" smtClean="0"/>
              <a:t>Click to edit Master title style</a:t>
            </a:r>
            <a:endParaRPr lang="en-US" dirty="0"/>
          </a:p>
        </p:txBody>
      </p:sp>
      <p:sp>
        <p:nvSpPr>
          <p:cNvPr id="5" name="Slide Number Placeholder 3"/>
          <p:cNvSpPr>
            <a:spLocks noGrp="1"/>
          </p:cNvSpPr>
          <p:nvPr>
            <p:ph type="sldNum" sz="quarter" idx="11"/>
          </p:nvPr>
        </p:nvSpPr>
        <p:spPr/>
        <p:txBody>
          <a:bodyPr/>
          <a:lstStyle>
            <a:lvl1pPr>
              <a:defRPr/>
            </a:lvl1pPr>
          </a:lstStyle>
          <a:p>
            <a:pPr>
              <a:defRPr/>
            </a:pPr>
            <a:fld id="{D51055B0-583E-4CE9-B46F-403A4F4B007B}" type="slidenum">
              <a:rPr lang="en-US"/>
              <a:pPr>
                <a:defRPr/>
              </a:pPr>
              <a:t>‹#›</a:t>
            </a:fld>
            <a:endParaRPr lang="en-US"/>
          </a:p>
        </p:txBody>
      </p:sp>
      <p:sp>
        <p:nvSpPr>
          <p:cNvPr id="6" name="Footer Placeholder 4"/>
          <p:cNvSpPr>
            <a:spLocks noGrp="1"/>
          </p:cNvSpPr>
          <p:nvPr>
            <p:ph type="ftr" sz="quarter" idx="12"/>
          </p:nvPr>
        </p:nvSpPr>
        <p:spPr/>
        <p:txBody>
          <a:bodyPr/>
          <a:lstStyle>
            <a:lvl1pPr>
              <a:defRPr/>
            </a:lvl1pPr>
          </a:lstStyle>
          <a:p>
            <a:pPr>
              <a:defRPr/>
            </a:pPr>
            <a:r>
              <a:rPr lang="en-US"/>
              <a:t>Presentation Title</a:t>
            </a:r>
          </a:p>
        </p:txBody>
      </p:sp>
    </p:spTree>
    <p:extLst>
      <p:ext uri="{BB962C8B-B14F-4D97-AF65-F5344CB8AC3E}">
        <p14:creationId xmlns:p14="http://schemas.microsoft.com/office/powerpoint/2010/main" val="375545993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Full Bleed Photo">
    <p:spTree>
      <p:nvGrpSpPr>
        <p:cNvPr id="1" name=""/>
        <p:cNvGrpSpPr/>
        <p:nvPr/>
      </p:nvGrpSpPr>
      <p:grpSpPr>
        <a:xfrm>
          <a:off x="0" y="0"/>
          <a:ext cx="0" cy="0"/>
          <a:chOff x="0" y="0"/>
          <a:chExt cx="0" cy="0"/>
        </a:xfrm>
      </p:grpSpPr>
      <p:sp>
        <p:nvSpPr>
          <p:cNvPr id="5" name="Rectangle 9"/>
          <p:cNvSpPr>
            <a:spLocks noChangeArrowheads="1"/>
          </p:cNvSpPr>
          <p:nvPr/>
        </p:nvSpPr>
        <p:spPr bwMode="auto">
          <a:xfrm>
            <a:off x="3846513" y="5302250"/>
            <a:ext cx="5297487" cy="1555750"/>
          </a:xfrm>
          <a:prstGeom prst="rect">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115888" indent="-115888">
              <a:spcBef>
                <a:spcPct val="50000"/>
              </a:spcBef>
              <a:buFontTx/>
              <a:buChar char="•"/>
            </a:pPr>
            <a:endParaRPr lang="en-US" sz="1300" b="0"/>
          </a:p>
        </p:txBody>
      </p:sp>
      <p:sp>
        <p:nvSpPr>
          <p:cNvPr id="4" name="Picture Placeholder 3"/>
          <p:cNvSpPr>
            <a:spLocks noGrp="1"/>
          </p:cNvSpPr>
          <p:nvPr>
            <p:ph type="pic" sz="quarter" idx="10"/>
          </p:nvPr>
        </p:nvSpPr>
        <p:spPr>
          <a:xfrm>
            <a:off x="0" y="0"/>
            <a:ext cx="9144000" cy="6858000"/>
          </a:xfrm>
        </p:spPr>
        <p:txBody>
          <a:bodyPr/>
          <a:lstStyle>
            <a:lvl1pPr algn="ctr">
              <a:defRPr baseline="0"/>
            </a:lvl1pPr>
          </a:lstStyle>
          <a:p>
            <a:pPr lvl="0"/>
            <a:r>
              <a:rPr lang="en-US" noProof="0" smtClean="0"/>
              <a:t>Drag picture to placeholder or click icon to add</a:t>
            </a:r>
            <a:endParaRPr lang="en-US" noProof="0" dirty="0"/>
          </a:p>
        </p:txBody>
      </p:sp>
      <p:sp>
        <p:nvSpPr>
          <p:cNvPr id="3" name="Title 2"/>
          <p:cNvSpPr>
            <a:spLocks noGrp="1"/>
          </p:cNvSpPr>
          <p:nvPr>
            <p:ph type="title"/>
          </p:nvPr>
        </p:nvSpPr>
        <p:spPr>
          <a:xfrm>
            <a:off x="4946316" y="3075216"/>
            <a:ext cx="3978929" cy="1950356"/>
          </a:xfrm>
        </p:spPr>
        <p:txBody>
          <a:bodyPr/>
          <a:lstStyle>
            <a:lvl1pPr>
              <a:defRPr sz="3000" b="0" i="0" baseline="0">
                <a:solidFill>
                  <a:schemeClr val="tx1"/>
                </a:solidFill>
                <a:effectLst/>
                <a:latin typeface="Arial"/>
                <a:cs typeface="Arial"/>
              </a:defRPr>
            </a:lvl1pPr>
          </a:lstStyle>
          <a:p>
            <a:r>
              <a:rPr lang="en-US" smtClean="0"/>
              <a:t>Click to edit Master title style</a:t>
            </a:r>
            <a:endParaRPr lang="en-US" dirty="0"/>
          </a:p>
        </p:txBody>
      </p:sp>
    </p:spTree>
    <p:extLst>
      <p:ext uri="{BB962C8B-B14F-4D97-AF65-F5344CB8AC3E}">
        <p14:creationId xmlns:p14="http://schemas.microsoft.com/office/powerpoint/2010/main" val="130488554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One Chart Slide">
    <p:spTree>
      <p:nvGrpSpPr>
        <p:cNvPr id="1" name=""/>
        <p:cNvGrpSpPr/>
        <p:nvPr/>
      </p:nvGrpSpPr>
      <p:grpSpPr>
        <a:xfrm>
          <a:off x="0" y="0"/>
          <a:ext cx="0" cy="0"/>
          <a:chOff x="0" y="0"/>
          <a:chExt cx="0" cy="0"/>
        </a:xfrm>
      </p:grpSpPr>
      <p:sp>
        <p:nvSpPr>
          <p:cNvPr id="5" name="Chart Placeholder 4"/>
          <p:cNvSpPr>
            <a:spLocks noGrp="1"/>
          </p:cNvSpPr>
          <p:nvPr>
            <p:ph type="chart" sz="quarter" idx="18"/>
          </p:nvPr>
        </p:nvSpPr>
        <p:spPr>
          <a:xfrm>
            <a:off x="349250" y="1132417"/>
            <a:ext cx="8445500" cy="5069416"/>
          </a:xfrm>
        </p:spPr>
        <p:txBody>
          <a:bodyPr/>
          <a:lstStyle/>
          <a:p>
            <a:pPr lvl="0"/>
            <a:endParaRPr lang="en-US" noProof="0" dirty="0"/>
          </a:p>
        </p:txBody>
      </p:sp>
      <p:sp>
        <p:nvSpPr>
          <p:cNvPr id="2" name="Title 1"/>
          <p:cNvSpPr>
            <a:spLocks noGrp="1"/>
          </p:cNvSpPr>
          <p:nvPr>
            <p:ph type="title"/>
          </p:nvPr>
        </p:nvSpPr>
        <p:spPr>
          <a:xfrm>
            <a:off x="356934" y="307475"/>
            <a:ext cx="8410104" cy="708526"/>
          </a:xfrm>
        </p:spPr>
        <p:txBody>
          <a:bodyPr/>
          <a:lstStyle>
            <a:lvl1pPr>
              <a:defRPr sz="2200" b="0" i="0" cap="none" baseline="0">
                <a:solidFill>
                  <a:srgbClr val="021F43"/>
                </a:solidFill>
                <a:latin typeface="+mj-lt"/>
                <a:cs typeface="Andes ExtraLight"/>
              </a:defRPr>
            </a:lvl1pPr>
          </a:lstStyle>
          <a:p>
            <a:r>
              <a:rPr lang="en-US" smtClean="0"/>
              <a:t>Click to edit Master title style</a:t>
            </a:r>
            <a:endParaRPr lang="en-US" dirty="0"/>
          </a:p>
        </p:txBody>
      </p:sp>
      <p:sp>
        <p:nvSpPr>
          <p:cNvPr id="4" name="Slide Number Placeholder 3"/>
          <p:cNvSpPr>
            <a:spLocks noGrp="1"/>
          </p:cNvSpPr>
          <p:nvPr>
            <p:ph type="sldNum" sz="quarter" idx="19"/>
          </p:nvPr>
        </p:nvSpPr>
        <p:spPr/>
        <p:txBody>
          <a:bodyPr/>
          <a:lstStyle>
            <a:lvl1pPr>
              <a:defRPr/>
            </a:lvl1pPr>
          </a:lstStyle>
          <a:p>
            <a:pPr>
              <a:defRPr/>
            </a:pPr>
            <a:fld id="{2BA9DDAB-13A3-4E47-8334-BEEEDFD18BC7}" type="slidenum">
              <a:rPr lang="en-US"/>
              <a:pPr>
                <a:defRPr/>
              </a:pPr>
              <a:t>‹#›</a:t>
            </a:fld>
            <a:endParaRPr lang="en-US"/>
          </a:p>
        </p:txBody>
      </p:sp>
      <p:sp>
        <p:nvSpPr>
          <p:cNvPr id="6" name="Footer Placeholder 4"/>
          <p:cNvSpPr>
            <a:spLocks noGrp="1"/>
          </p:cNvSpPr>
          <p:nvPr>
            <p:ph type="ftr" sz="quarter" idx="20"/>
          </p:nvPr>
        </p:nvSpPr>
        <p:spPr/>
        <p:txBody>
          <a:bodyPr/>
          <a:lstStyle>
            <a:lvl1pPr>
              <a:defRPr/>
            </a:lvl1pPr>
          </a:lstStyle>
          <a:p>
            <a:pPr>
              <a:defRPr/>
            </a:pPr>
            <a:r>
              <a:rPr lang="en-US"/>
              <a:t>Presentation Title</a:t>
            </a:r>
          </a:p>
        </p:txBody>
      </p:sp>
    </p:spTree>
    <p:extLst>
      <p:ext uri="{BB962C8B-B14F-4D97-AF65-F5344CB8AC3E}">
        <p14:creationId xmlns:p14="http://schemas.microsoft.com/office/powerpoint/2010/main" val="352185652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wo Chat Slide">
    <p:spTree>
      <p:nvGrpSpPr>
        <p:cNvPr id="1" name=""/>
        <p:cNvGrpSpPr/>
        <p:nvPr/>
      </p:nvGrpSpPr>
      <p:grpSpPr>
        <a:xfrm>
          <a:off x="0" y="0"/>
          <a:ext cx="0" cy="0"/>
          <a:chOff x="0" y="0"/>
          <a:chExt cx="0" cy="0"/>
        </a:xfrm>
      </p:grpSpPr>
      <p:sp>
        <p:nvSpPr>
          <p:cNvPr id="5" name="Chart Placeholder 4"/>
          <p:cNvSpPr>
            <a:spLocks noGrp="1"/>
          </p:cNvSpPr>
          <p:nvPr>
            <p:ph type="chart" sz="quarter" idx="18"/>
          </p:nvPr>
        </p:nvSpPr>
        <p:spPr>
          <a:xfrm>
            <a:off x="349250" y="1147233"/>
            <a:ext cx="4159249" cy="5048250"/>
          </a:xfrm>
        </p:spPr>
        <p:txBody>
          <a:bodyPr/>
          <a:lstStyle/>
          <a:p>
            <a:pPr lvl="0"/>
            <a:endParaRPr lang="en-US" noProof="0"/>
          </a:p>
        </p:txBody>
      </p:sp>
      <p:sp>
        <p:nvSpPr>
          <p:cNvPr id="2" name="Title 1"/>
          <p:cNvSpPr>
            <a:spLocks noGrp="1"/>
          </p:cNvSpPr>
          <p:nvPr>
            <p:ph type="title"/>
          </p:nvPr>
        </p:nvSpPr>
        <p:spPr>
          <a:xfrm>
            <a:off x="356934" y="307475"/>
            <a:ext cx="8410104" cy="708526"/>
          </a:xfrm>
        </p:spPr>
        <p:txBody>
          <a:bodyPr/>
          <a:lstStyle>
            <a:lvl1pPr>
              <a:defRPr sz="2200" b="0" i="0" cap="none" baseline="0">
                <a:solidFill>
                  <a:srgbClr val="021F43"/>
                </a:solidFill>
                <a:latin typeface="+mj-lt"/>
                <a:cs typeface="Andes ExtraLight"/>
              </a:defRPr>
            </a:lvl1pPr>
          </a:lstStyle>
          <a:p>
            <a:r>
              <a:rPr lang="en-US" smtClean="0"/>
              <a:t>Click to edit Master title style</a:t>
            </a:r>
            <a:endParaRPr lang="en-US" dirty="0"/>
          </a:p>
        </p:txBody>
      </p:sp>
      <p:sp>
        <p:nvSpPr>
          <p:cNvPr id="13" name="Chart Placeholder 4"/>
          <p:cNvSpPr>
            <a:spLocks noGrp="1"/>
          </p:cNvSpPr>
          <p:nvPr>
            <p:ph type="chart" sz="quarter" idx="19"/>
          </p:nvPr>
        </p:nvSpPr>
        <p:spPr>
          <a:xfrm>
            <a:off x="4607983" y="1147233"/>
            <a:ext cx="4159249" cy="5048250"/>
          </a:xfrm>
        </p:spPr>
        <p:txBody>
          <a:bodyPr/>
          <a:lstStyle/>
          <a:p>
            <a:pPr lvl="0"/>
            <a:endParaRPr lang="en-US" noProof="0"/>
          </a:p>
        </p:txBody>
      </p:sp>
      <p:sp>
        <p:nvSpPr>
          <p:cNvPr id="6" name="Slide Number Placeholder 3"/>
          <p:cNvSpPr>
            <a:spLocks noGrp="1"/>
          </p:cNvSpPr>
          <p:nvPr>
            <p:ph type="sldNum" sz="quarter" idx="20"/>
          </p:nvPr>
        </p:nvSpPr>
        <p:spPr/>
        <p:txBody>
          <a:bodyPr/>
          <a:lstStyle>
            <a:lvl1pPr>
              <a:defRPr/>
            </a:lvl1pPr>
          </a:lstStyle>
          <a:p>
            <a:pPr>
              <a:defRPr/>
            </a:pPr>
            <a:fld id="{588D7F4F-7EA8-495D-9EDB-0B3F348E4CB8}" type="slidenum">
              <a:rPr lang="en-US"/>
              <a:pPr>
                <a:defRPr/>
              </a:pPr>
              <a:t>‹#›</a:t>
            </a:fld>
            <a:endParaRPr lang="en-US"/>
          </a:p>
        </p:txBody>
      </p:sp>
      <p:sp>
        <p:nvSpPr>
          <p:cNvPr id="7" name="Footer Placeholder 4"/>
          <p:cNvSpPr>
            <a:spLocks noGrp="1"/>
          </p:cNvSpPr>
          <p:nvPr>
            <p:ph type="ftr" sz="quarter" idx="21"/>
          </p:nvPr>
        </p:nvSpPr>
        <p:spPr/>
        <p:txBody>
          <a:bodyPr/>
          <a:lstStyle>
            <a:lvl1pPr>
              <a:defRPr/>
            </a:lvl1pPr>
          </a:lstStyle>
          <a:p>
            <a:pPr>
              <a:defRPr/>
            </a:pPr>
            <a:r>
              <a:rPr lang="en-US"/>
              <a:t>Presentation Title</a:t>
            </a:r>
          </a:p>
        </p:txBody>
      </p:sp>
    </p:spTree>
    <p:extLst>
      <p:ext uri="{BB962C8B-B14F-4D97-AF65-F5344CB8AC3E}">
        <p14:creationId xmlns:p14="http://schemas.microsoft.com/office/powerpoint/2010/main" val="51194947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hree Chart Slide">
    <p:spTree>
      <p:nvGrpSpPr>
        <p:cNvPr id="1" name=""/>
        <p:cNvGrpSpPr/>
        <p:nvPr/>
      </p:nvGrpSpPr>
      <p:grpSpPr>
        <a:xfrm>
          <a:off x="0" y="0"/>
          <a:ext cx="0" cy="0"/>
          <a:chOff x="0" y="0"/>
          <a:chExt cx="0" cy="0"/>
        </a:xfrm>
      </p:grpSpPr>
      <p:sp>
        <p:nvSpPr>
          <p:cNvPr id="5" name="Chart Placeholder 4"/>
          <p:cNvSpPr>
            <a:spLocks noGrp="1"/>
          </p:cNvSpPr>
          <p:nvPr>
            <p:ph type="chart" sz="quarter" idx="18"/>
          </p:nvPr>
        </p:nvSpPr>
        <p:spPr>
          <a:xfrm>
            <a:off x="349250" y="1147233"/>
            <a:ext cx="4159249" cy="5048250"/>
          </a:xfrm>
        </p:spPr>
        <p:txBody>
          <a:bodyPr/>
          <a:lstStyle/>
          <a:p>
            <a:pPr lvl="0"/>
            <a:endParaRPr lang="en-US" noProof="0" dirty="0"/>
          </a:p>
        </p:txBody>
      </p:sp>
      <p:sp>
        <p:nvSpPr>
          <p:cNvPr id="2" name="Title 1"/>
          <p:cNvSpPr>
            <a:spLocks noGrp="1"/>
          </p:cNvSpPr>
          <p:nvPr>
            <p:ph type="title"/>
          </p:nvPr>
        </p:nvSpPr>
        <p:spPr>
          <a:xfrm>
            <a:off x="356934" y="307475"/>
            <a:ext cx="8410104" cy="708526"/>
          </a:xfrm>
        </p:spPr>
        <p:txBody>
          <a:bodyPr/>
          <a:lstStyle>
            <a:lvl1pPr>
              <a:defRPr sz="2200" b="0" i="0" cap="none" baseline="0">
                <a:solidFill>
                  <a:srgbClr val="021F43"/>
                </a:solidFill>
                <a:latin typeface="+mj-lt"/>
                <a:cs typeface="Andes ExtraLight"/>
              </a:defRPr>
            </a:lvl1pPr>
          </a:lstStyle>
          <a:p>
            <a:r>
              <a:rPr lang="en-US" smtClean="0"/>
              <a:t>Click to edit Master title style</a:t>
            </a:r>
            <a:endParaRPr lang="en-US" dirty="0"/>
          </a:p>
        </p:txBody>
      </p:sp>
      <p:sp>
        <p:nvSpPr>
          <p:cNvPr id="13" name="Chart Placeholder 4"/>
          <p:cNvSpPr>
            <a:spLocks noGrp="1"/>
          </p:cNvSpPr>
          <p:nvPr>
            <p:ph type="chart" sz="quarter" idx="19"/>
          </p:nvPr>
        </p:nvSpPr>
        <p:spPr>
          <a:xfrm>
            <a:off x="4607983" y="1147233"/>
            <a:ext cx="4159249" cy="2461684"/>
          </a:xfrm>
        </p:spPr>
        <p:txBody>
          <a:bodyPr/>
          <a:lstStyle/>
          <a:p>
            <a:pPr lvl="0"/>
            <a:endParaRPr lang="en-US" noProof="0" dirty="0"/>
          </a:p>
        </p:txBody>
      </p:sp>
      <p:sp>
        <p:nvSpPr>
          <p:cNvPr id="8" name="Chart Placeholder 4"/>
          <p:cNvSpPr>
            <a:spLocks noGrp="1"/>
          </p:cNvSpPr>
          <p:nvPr>
            <p:ph type="chart" sz="quarter" idx="20"/>
          </p:nvPr>
        </p:nvSpPr>
        <p:spPr>
          <a:xfrm>
            <a:off x="4612216" y="3723217"/>
            <a:ext cx="4159249" cy="2461684"/>
          </a:xfrm>
        </p:spPr>
        <p:txBody>
          <a:bodyPr/>
          <a:lstStyle/>
          <a:p>
            <a:pPr lvl="0"/>
            <a:endParaRPr lang="en-US" noProof="0" dirty="0"/>
          </a:p>
        </p:txBody>
      </p:sp>
      <p:sp>
        <p:nvSpPr>
          <p:cNvPr id="6" name="Slide Number Placeholder 3"/>
          <p:cNvSpPr>
            <a:spLocks noGrp="1"/>
          </p:cNvSpPr>
          <p:nvPr>
            <p:ph type="sldNum" sz="quarter" idx="21"/>
          </p:nvPr>
        </p:nvSpPr>
        <p:spPr/>
        <p:txBody>
          <a:bodyPr/>
          <a:lstStyle>
            <a:lvl1pPr>
              <a:defRPr/>
            </a:lvl1pPr>
          </a:lstStyle>
          <a:p>
            <a:pPr>
              <a:defRPr/>
            </a:pPr>
            <a:fld id="{1DF046AC-8236-4238-B268-CD84337F66BC}" type="slidenum">
              <a:rPr lang="en-US"/>
              <a:pPr>
                <a:defRPr/>
              </a:pPr>
              <a:t>‹#›</a:t>
            </a:fld>
            <a:endParaRPr lang="en-US"/>
          </a:p>
        </p:txBody>
      </p:sp>
      <p:sp>
        <p:nvSpPr>
          <p:cNvPr id="7" name="Footer Placeholder 4"/>
          <p:cNvSpPr>
            <a:spLocks noGrp="1"/>
          </p:cNvSpPr>
          <p:nvPr>
            <p:ph type="ftr" sz="quarter" idx="22"/>
          </p:nvPr>
        </p:nvSpPr>
        <p:spPr/>
        <p:txBody>
          <a:bodyPr/>
          <a:lstStyle>
            <a:lvl1pPr>
              <a:defRPr/>
            </a:lvl1pPr>
          </a:lstStyle>
          <a:p>
            <a:pPr>
              <a:defRPr/>
            </a:pPr>
            <a:endParaRPr lang="en-US" dirty="0"/>
          </a:p>
        </p:txBody>
      </p:sp>
    </p:spTree>
    <p:extLst>
      <p:ext uri="{BB962C8B-B14F-4D97-AF65-F5344CB8AC3E}">
        <p14:creationId xmlns:p14="http://schemas.microsoft.com/office/powerpoint/2010/main" val="415778882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Four Chart Slide">
    <p:spTree>
      <p:nvGrpSpPr>
        <p:cNvPr id="1" name=""/>
        <p:cNvGrpSpPr/>
        <p:nvPr/>
      </p:nvGrpSpPr>
      <p:grpSpPr>
        <a:xfrm>
          <a:off x="0" y="0"/>
          <a:ext cx="0" cy="0"/>
          <a:chOff x="0" y="0"/>
          <a:chExt cx="0" cy="0"/>
        </a:xfrm>
      </p:grpSpPr>
      <p:sp>
        <p:nvSpPr>
          <p:cNvPr id="2" name="Title 1"/>
          <p:cNvSpPr>
            <a:spLocks noGrp="1"/>
          </p:cNvSpPr>
          <p:nvPr>
            <p:ph type="title"/>
          </p:nvPr>
        </p:nvSpPr>
        <p:spPr>
          <a:xfrm>
            <a:off x="356934" y="307475"/>
            <a:ext cx="8410104" cy="708526"/>
          </a:xfrm>
        </p:spPr>
        <p:txBody>
          <a:bodyPr/>
          <a:lstStyle>
            <a:lvl1pPr>
              <a:defRPr sz="2200" b="0" i="0" cap="none" baseline="0">
                <a:solidFill>
                  <a:srgbClr val="021F43"/>
                </a:solidFill>
                <a:latin typeface="+mj-lt"/>
                <a:cs typeface="Andes ExtraLight"/>
              </a:defRPr>
            </a:lvl1pPr>
          </a:lstStyle>
          <a:p>
            <a:r>
              <a:rPr lang="en-US" smtClean="0"/>
              <a:t>Click to edit Master title style</a:t>
            </a:r>
            <a:endParaRPr lang="en-US" dirty="0"/>
          </a:p>
        </p:txBody>
      </p:sp>
      <p:sp>
        <p:nvSpPr>
          <p:cNvPr id="13" name="Chart Placeholder 4"/>
          <p:cNvSpPr>
            <a:spLocks noGrp="1"/>
          </p:cNvSpPr>
          <p:nvPr>
            <p:ph type="chart" sz="quarter" idx="19"/>
          </p:nvPr>
        </p:nvSpPr>
        <p:spPr>
          <a:xfrm>
            <a:off x="4607983" y="1147233"/>
            <a:ext cx="4159249" cy="2461684"/>
          </a:xfrm>
        </p:spPr>
        <p:txBody>
          <a:bodyPr/>
          <a:lstStyle/>
          <a:p>
            <a:pPr lvl="0"/>
            <a:endParaRPr lang="en-US" noProof="0" dirty="0"/>
          </a:p>
        </p:txBody>
      </p:sp>
      <p:sp>
        <p:nvSpPr>
          <p:cNvPr id="8" name="Chart Placeholder 4"/>
          <p:cNvSpPr>
            <a:spLocks noGrp="1"/>
          </p:cNvSpPr>
          <p:nvPr>
            <p:ph type="chart" sz="quarter" idx="20"/>
          </p:nvPr>
        </p:nvSpPr>
        <p:spPr>
          <a:xfrm>
            <a:off x="4612216" y="3723217"/>
            <a:ext cx="4159249" cy="2461684"/>
          </a:xfrm>
        </p:spPr>
        <p:txBody>
          <a:bodyPr/>
          <a:lstStyle/>
          <a:p>
            <a:pPr lvl="0"/>
            <a:endParaRPr lang="en-US" noProof="0" dirty="0"/>
          </a:p>
        </p:txBody>
      </p:sp>
      <p:sp>
        <p:nvSpPr>
          <p:cNvPr id="9" name="Chart Placeholder 4"/>
          <p:cNvSpPr>
            <a:spLocks noGrp="1"/>
          </p:cNvSpPr>
          <p:nvPr>
            <p:ph type="chart" sz="quarter" idx="21"/>
          </p:nvPr>
        </p:nvSpPr>
        <p:spPr>
          <a:xfrm>
            <a:off x="347133" y="1140883"/>
            <a:ext cx="4159249" cy="2461684"/>
          </a:xfrm>
        </p:spPr>
        <p:txBody>
          <a:bodyPr/>
          <a:lstStyle/>
          <a:p>
            <a:pPr lvl="0"/>
            <a:endParaRPr lang="en-US" noProof="0" dirty="0"/>
          </a:p>
        </p:txBody>
      </p:sp>
      <p:sp>
        <p:nvSpPr>
          <p:cNvPr id="14" name="Chart Placeholder 4"/>
          <p:cNvSpPr>
            <a:spLocks noGrp="1"/>
          </p:cNvSpPr>
          <p:nvPr>
            <p:ph type="chart" sz="quarter" idx="22"/>
          </p:nvPr>
        </p:nvSpPr>
        <p:spPr>
          <a:xfrm>
            <a:off x="351366" y="3716867"/>
            <a:ext cx="4159249" cy="2461684"/>
          </a:xfrm>
        </p:spPr>
        <p:txBody>
          <a:bodyPr/>
          <a:lstStyle/>
          <a:p>
            <a:pPr lvl="0"/>
            <a:endParaRPr lang="en-US" noProof="0" dirty="0"/>
          </a:p>
        </p:txBody>
      </p:sp>
      <p:sp>
        <p:nvSpPr>
          <p:cNvPr id="7" name="Slide Number Placeholder 3"/>
          <p:cNvSpPr>
            <a:spLocks noGrp="1"/>
          </p:cNvSpPr>
          <p:nvPr>
            <p:ph type="sldNum" sz="quarter" idx="23"/>
          </p:nvPr>
        </p:nvSpPr>
        <p:spPr/>
        <p:txBody>
          <a:bodyPr/>
          <a:lstStyle>
            <a:lvl1pPr>
              <a:defRPr/>
            </a:lvl1pPr>
          </a:lstStyle>
          <a:p>
            <a:pPr>
              <a:defRPr/>
            </a:pPr>
            <a:fld id="{C559EF53-64A7-469D-BF9D-A24E8EFB9C8E}" type="slidenum">
              <a:rPr lang="en-US"/>
              <a:pPr>
                <a:defRPr/>
              </a:pPr>
              <a:t>‹#›</a:t>
            </a:fld>
            <a:endParaRPr lang="en-US"/>
          </a:p>
        </p:txBody>
      </p:sp>
      <p:sp>
        <p:nvSpPr>
          <p:cNvPr id="10" name="Footer Placeholder 4"/>
          <p:cNvSpPr>
            <a:spLocks noGrp="1"/>
          </p:cNvSpPr>
          <p:nvPr>
            <p:ph type="ftr" sz="quarter" idx="24"/>
          </p:nvPr>
        </p:nvSpPr>
        <p:spPr/>
        <p:txBody>
          <a:bodyPr/>
          <a:lstStyle>
            <a:lvl1pPr>
              <a:defRPr/>
            </a:lvl1pPr>
          </a:lstStyle>
          <a:p>
            <a:pPr>
              <a:defRPr/>
            </a:pPr>
            <a:endParaRPr lang="en-US" dirty="0"/>
          </a:p>
        </p:txBody>
      </p:sp>
    </p:spTree>
    <p:extLst>
      <p:ext uri="{BB962C8B-B14F-4D97-AF65-F5344CB8AC3E}">
        <p14:creationId xmlns:p14="http://schemas.microsoft.com/office/powerpoint/2010/main" val="23513152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White Title Slide">
    <p:spTree>
      <p:nvGrpSpPr>
        <p:cNvPr id="1" name=""/>
        <p:cNvGrpSpPr/>
        <p:nvPr/>
      </p:nvGrpSpPr>
      <p:grpSpPr>
        <a:xfrm>
          <a:off x="0" y="0"/>
          <a:ext cx="0" cy="0"/>
          <a:chOff x="0" y="0"/>
          <a:chExt cx="0" cy="0"/>
        </a:xfrm>
      </p:grpSpPr>
      <p:sp>
        <p:nvSpPr>
          <p:cNvPr id="5" name="Rectangle 5"/>
          <p:cNvSpPr>
            <a:spLocks noChangeArrowheads="1"/>
          </p:cNvSpPr>
          <p:nvPr/>
        </p:nvSpPr>
        <p:spPr bwMode="auto">
          <a:xfrm>
            <a:off x="0" y="4311650"/>
            <a:ext cx="9144000" cy="176213"/>
          </a:xfrm>
          <a:prstGeom prst="rect">
            <a:avLst/>
          </a:pr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115888" indent="-115888">
              <a:spcBef>
                <a:spcPct val="50000"/>
              </a:spcBef>
              <a:buFontTx/>
              <a:buChar char="•"/>
            </a:pPr>
            <a:endParaRPr lang="en-US" sz="1300" b="0">
              <a:solidFill>
                <a:schemeClr val="bg2"/>
              </a:solidFill>
            </a:endParaRPr>
          </a:p>
        </p:txBody>
      </p:sp>
      <p:pic>
        <p:nvPicPr>
          <p:cNvPr id="6" name="Picture 6"/>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08000" y="4699000"/>
            <a:ext cx="5059363" cy="1055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30" name="Title 329"/>
          <p:cNvSpPr>
            <a:spLocks noGrp="1"/>
          </p:cNvSpPr>
          <p:nvPr>
            <p:ph type="title"/>
          </p:nvPr>
        </p:nvSpPr>
        <p:spPr>
          <a:xfrm>
            <a:off x="1512623" y="1189789"/>
            <a:ext cx="6971806" cy="1822161"/>
          </a:xfrm>
        </p:spPr>
        <p:txBody>
          <a:bodyPr anchor="b"/>
          <a:lstStyle>
            <a:lvl1pPr>
              <a:lnSpc>
                <a:spcPct val="100000"/>
              </a:lnSpc>
              <a:spcBef>
                <a:spcPts val="0"/>
              </a:spcBef>
              <a:defRPr sz="3600" b="1" baseline="0">
                <a:solidFill>
                  <a:schemeClr val="tx1"/>
                </a:solidFill>
              </a:defRPr>
            </a:lvl1pPr>
          </a:lstStyle>
          <a:p>
            <a:r>
              <a:rPr lang="en-US" smtClean="0"/>
              <a:t>Click to edit Master title style</a:t>
            </a:r>
            <a:endParaRPr lang="en-US" dirty="0"/>
          </a:p>
        </p:txBody>
      </p:sp>
      <p:sp>
        <p:nvSpPr>
          <p:cNvPr id="332" name="Text Placeholder 331"/>
          <p:cNvSpPr>
            <a:spLocks noGrp="1"/>
          </p:cNvSpPr>
          <p:nvPr>
            <p:ph type="body" sz="quarter" idx="13"/>
          </p:nvPr>
        </p:nvSpPr>
        <p:spPr>
          <a:xfrm>
            <a:off x="1525172" y="3000005"/>
            <a:ext cx="6959257" cy="875885"/>
          </a:xfrm>
        </p:spPr>
        <p:txBody>
          <a:bodyPr>
            <a:normAutofit/>
          </a:bodyPr>
          <a:lstStyle>
            <a:lvl1pPr>
              <a:lnSpc>
                <a:spcPct val="100000"/>
              </a:lnSpc>
              <a:spcBef>
                <a:spcPts val="0"/>
              </a:spcBef>
              <a:defRPr sz="2400" b="0" i="0" cap="all" baseline="0">
                <a:solidFill>
                  <a:schemeClr val="tx1"/>
                </a:solidFill>
                <a:latin typeface="+mn-lt"/>
                <a:cs typeface="Andes ExtraLight"/>
              </a:defRPr>
            </a:lvl1pPr>
            <a:lvl2pPr>
              <a:defRPr b="0" i="0">
                <a:latin typeface="Andes ExtraLight"/>
                <a:cs typeface="Andes ExtraLight"/>
              </a:defRPr>
            </a:lvl2pPr>
            <a:lvl3pPr>
              <a:defRPr b="0" i="0">
                <a:latin typeface="Andes ExtraLight"/>
                <a:cs typeface="Andes ExtraLight"/>
              </a:defRPr>
            </a:lvl3pPr>
            <a:lvl4pPr>
              <a:defRPr b="0" i="0">
                <a:latin typeface="Andes ExtraLight"/>
                <a:cs typeface="Andes ExtraLight"/>
              </a:defRPr>
            </a:lvl4pPr>
            <a:lvl5pPr>
              <a:defRPr b="0" i="0">
                <a:latin typeface="Andes ExtraLight"/>
                <a:cs typeface="Andes ExtraLight"/>
              </a:defRPr>
            </a:lvl5pPr>
          </a:lstStyle>
          <a:p>
            <a:pPr lvl="0"/>
            <a:r>
              <a:rPr lang="en-US" smtClean="0"/>
              <a:t>Click to edit Master text styles</a:t>
            </a:r>
          </a:p>
        </p:txBody>
      </p:sp>
      <p:sp>
        <p:nvSpPr>
          <p:cNvPr id="69" name="Text Placeholder 331"/>
          <p:cNvSpPr>
            <a:spLocks noGrp="1"/>
          </p:cNvSpPr>
          <p:nvPr>
            <p:ph type="body" sz="quarter" idx="14"/>
          </p:nvPr>
        </p:nvSpPr>
        <p:spPr>
          <a:xfrm>
            <a:off x="5682073" y="4699001"/>
            <a:ext cx="2821170" cy="1393637"/>
          </a:xfrm>
        </p:spPr>
        <p:txBody>
          <a:bodyPr anchor="b"/>
          <a:lstStyle>
            <a:lvl1pPr algn="r">
              <a:lnSpc>
                <a:spcPct val="100000"/>
              </a:lnSpc>
              <a:defRPr sz="1500" b="0" i="0" baseline="0">
                <a:solidFill>
                  <a:schemeClr val="tx1"/>
                </a:solidFill>
                <a:latin typeface="Arial"/>
                <a:cs typeface="Arial"/>
              </a:defRPr>
            </a:lvl1pPr>
            <a:lvl2pPr>
              <a:defRPr b="0" i="0">
                <a:latin typeface="Andes ExtraLight"/>
                <a:cs typeface="Andes ExtraLight"/>
              </a:defRPr>
            </a:lvl2pPr>
            <a:lvl3pPr>
              <a:defRPr b="0" i="0">
                <a:latin typeface="Andes ExtraLight"/>
                <a:cs typeface="Andes ExtraLight"/>
              </a:defRPr>
            </a:lvl3pPr>
            <a:lvl4pPr>
              <a:defRPr b="0" i="0">
                <a:latin typeface="Andes ExtraLight"/>
                <a:cs typeface="Andes ExtraLight"/>
              </a:defRPr>
            </a:lvl4pPr>
            <a:lvl5pPr>
              <a:defRPr b="0" i="0">
                <a:latin typeface="Andes ExtraLight"/>
                <a:cs typeface="Andes ExtraLight"/>
              </a:defRPr>
            </a:lvl5pPr>
          </a:lstStyle>
          <a:p>
            <a:pPr lvl="0"/>
            <a:r>
              <a:rPr lang="en-US" smtClean="0"/>
              <a:t>Click to edit Master text styles</a:t>
            </a:r>
          </a:p>
          <a:p>
            <a:pPr lvl="1"/>
            <a:r>
              <a:rPr lang="en-US" smtClean="0"/>
              <a:t>Second level</a:t>
            </a:r>
          </a:p>
        </p:txBody>
      </p:sp>
      <p:sp>
        <p:nvSpPr>
          <p:cNvPr id="7" name="Rectangle 1028"/>
          <p:cNvSpPr>
            <a:spLocks noGrp="1" noChangeArrowheads="1"/>
          </p:cNvSpPr>
          <p:nvPr>
            <p:ph type="dt" sz="half" idx="15"/>
          </p:nvPr>
        </p:nvSpPr>
        <p:spPr>
          <a:xfrm>
            <a:off x="5942013" y="6107113"/>
            <a:ext cx="2551112" cy="306387"/>
          </a:xfrm>
        </p:spPr>
        <p:txBody>
          <a:bodyPr rIns="0" anchor="ctr"/>
          <a:lstStyle>
            <a:lvl1pPr algn="r">
              <a:defRPr b="0" i="0">
                <a:solidFill>
                  <a:schemeClr val="tx1"/>
                </a:solidFill>
                <a:latin typeface="Arial"/>
                <a:cs typeface="Arial"/>
              </a:defRPr>
            </a:lvl1pPr>
          </a:lstStyle>
          <a:p>
            <a:pPr>
              <a:defRPr/>
            </a:pPr>
            <a:endParaRPr lang="en-US"/>
          </a:p>
        </p:txBody>
      </p:sp>
    </p:spTree>
    <p:extLst>
      <p:ext uri="{BB962C8B-B14F-4D97-AF65-F5344CB8AC3E}">
        <p14:creationId xmlns:p14="http://schemas.microsoft.com/office/powerpoint/2010/main" val="26546435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Divider">
    <p:spTree>
      <p:nvGrpSpPr>
        <p:cNvPr id="1" name=""/>
        <p:cNvGrpSpPr/>
        <p:nvPr/>
      </p:nvGrpSpPr>
      <p:grpSpPr>
        <a:xfrm>
          <a:off x="0" y="0"/>
          <a:ext cx="0" cy="0"/>
          <a:chOff x="0" y="0"/>
          <a:chExt cx="0" cy="0"/>
        </a:xfrm>
      </p:grpSpPr>
      <p:sp>
        <p:nvSpPr>
          <p:cNvPr id="4" name="Line 1086"/>
          <p:cNvSpPr>
            <a:spLocks noChangeShapeType="1"/>
          </p:cNvSpPr>
          <p:nvPr/>
        </p:nvSpPr>
        <p:spPr bwMode="auto">
          <a:xfrm>
            <a:off x="484188" y="617538"/>
            <a:ext cx="1587" cy="1587"/>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 name="Line 1087"/>
          <p:cNvSpPr>
            <a:spLocks noChangeShapeType="1"/>
          </p:cNvSpPr>
          <p:nvPr/>
        </p:nvSpPr>
        <p:spPr bwMode="auto">
          <a:xfrm>
            <a:off x="484188" y="617538"/>
            <a:ext cx="1587" cy="1587"/>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 name="Rectangle 1088"/>
          <p:cNvSpPr>
            <a:spLocks noChangeArrowheads="1"/>
          </p:cNvSpPr>
          <p:nvPr/>
        </p:nvSpPr>
        <p:spPr bwMode="auto">
          <a:xfrm>
            <a:off x="484188" y="617538"/>
            <a:ext cx="1587" cy="158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spcBef>
                <a:spcPct val="50000"/>
              </a:spcBef>
              <a:buFontTx/>
              <a:buChar char="•"/>
            </a:pPr>
            <a:endParaRPr lang="en-US" sz="1300" b="0"/>
          </a:p>
        </p:txBody>
      </p:sp>
      <p:sp>
        <p:nvSpPr>
          <p:cNvPr id="7" name="Rectangle 1089"/>
          <p:cNvSpPr>
            <a:spLocks noChangeArrowheads="1"/>
          </p:cNvSpPr>
          <p:nvPr/>
        </p:nvSpPr>
        <p:spPr bwMode="auto">
          <a:xfrm>
            <a:off x="484188" y="617538"/>
            <a:ext cx="1587" cy="1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50000"/>
              </a:spcBef>
              <a:buFontTx/>
              <a:buChar char="•"/>
            </a:pPr>
            <a:endParaRPr lang="en-US" sz="1300" b="0"/>
          </a:p>
        </p:txBody>
      </p:sp>
      <p:sp>
        <p:nvSpPr>
          <p:cNvPr id="8" name="Freeform 1098"/>
          <p:cNvSpPr>
            <a:spLocks/>
          </p:cNvSpPr>
          <p:nvPr/>
        </p:nvSpPr>
        <p:spPr bwMode="auto">
          <a:xfrm>
            <a:off x="487363" y="617538"/>
            <a:ext cx="3175" cy="1587"/>
          </a:xfrm>
          <a:custGeom>
            <a:avLst/>
            <a:gdLst>
              <a:gd name="T0" fmla="*/ 0 w 2"/>
              <a:gd name="T1" fmla="*/ 0 h 1587"/>
              <a:gd name="T2" fmla="*/ 3175 w 2"/>
              <a:gd name="T3" fmla="*/ 0 h 1587"/>
              <a:gd name="T4" fmla="*/ 3175 w 2"/>
              <a:gd name="T5" fmla="*/ 0 h 1587"/>
              <a:gd name="T6" fmla="*/ 3175 w 2"/>
              <a:gd name="T7" fmla="*/ 0 h 1587"/>
              <a:gd name="T8" fmla="*/ 0 w 2"/>
              <a:gd name="T9" fmla="*/ 0 h 1587"/>
              <a:gd name="T10" fmla="*/ 0 w 2"/>
              <a:gd name="T11" fmla="*/ 0 h 1587"/>
              <a:gd name="T12" fmla="*/ 0 w 2"/>
              <a:gd name="T13" fmla="*/ 0 h 1587"/>
              <a:gd name="T14" fmla="*/ 0 w 2"/>
              <a:gd name="T15" fmla="*/ 0 h 1587"/>
              <a:gd name="T16" fmla="*/ 0 w 2"/>
              <a:gd name="T17" fmla="*/ 0 h 1587"/>
              <a:gd name="T18" fmla="*/ 0 w 2"/>
              <a:gd name="T19" fmla="*/ 0 h 1587"/>
              <a:gd name="T20" fmla="*/ 0 w 2"/>
              <a:gd name="T21" fmla="*/ 0 h 1587"/>
              <a:gd name="T22" fmla="*/ 0 w 2"/>
              <a:gd name="T23" fmla="*/ 0 h 1587"/>
              <a:gd name="T24" fmla="*/ 0 w 2"/>
              <a:gd name="T25" fmla="*/ 0 h 1587"/>
              <a:gd name="T26" fmla="*/ 0 w 2"/>
              <a:gd name="T27" fmla="*/ 0 h 1587"/>
              <a:gd name="T28" fmla="*/ 0 w 2"/>
              <a:gd name="T29" fmla="*/ 0 h 1587"/>
              <a:gd name="T30" fmla="*/ 0 w 2"/>
              <a:gd name="T31" fmla="*/ 0 h 1587"/>
              <a:gd name="T32" fmla="*/ 0 w 2"/>
              <a:gd name="T33" fmla="*/ 0 h 1587"/>
              <a:gd name="T34" fmla="*/ 3175 w 2"/>
              <a:gd name="T35" fmla="*/ 0 h 1587"/>
              <a:gd name="T36" fmla="*/ 3175 w 2"/>
              <a:gd name="T37" fmla="*/ 0 h 1587"/>
              <a:gd name="T38" fmla="*/ 3175 w 2"/>
              <a:gd name="T39" fmla="*/ 0 h 1587"/>
              <a:gd name="T40" fmla="*/ 0 w 2"/>
              <a:gd name="T41" fmla="*/ 0 h 1587"/>
              <a:gd name="T42" fmla="*/ 0 w 2"/>
              <a:gd name="T43" fmla="*/ 0 h 1587"/>
              <a:gd name="T44" fmla="*/ 0 w 2"/>
              <a:gd name="T45" fmla="*/ 0 h 1587"/>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2" h="1587">
                <a:moveTo>
                  <a:pt x="0" y="0"/>
                </a:moveTo>
                <a:lnTo>
                  <a:pt x="2" y="0"/>
                </a:lnTo>
                <a:lnTo>
                  <a:pt x="0" y="0"/>
                </a:lnTo>
                <a:lnTo>
                  <a:pt x="2" y="0"/>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 name="Freeform 1115"/>
          <p:cNvSpPr>
            <a:spLocks/>
          </p:cNvSpPr>
          <p:nvPr/>
        </p:nvSpPr>
        <p:spPr bwMode="auto">
          <a:xfrm>
            <a:off x="458788" y="473075"/>
            <a:ext cx="3175" cy="3175"/>
          </a:xfrm>
          <a:custGeom>
            <a:avLst/>
            <a:gdLst>
              <a:gd name="T0" fmla="*/ 0 w 2"/>
              <a:gd name="T1" fmla="*/ 3175 h 2"/>
              <a:gd name="T2" fmla="*/ 0 w 2"/>
              <a:gd name="T3" fmla="*/ 3175 h 2"/>
              <a:gd name="T4" fmla="*/ 0 w 2"/>
              <a:gd name="T5" fmla="*/ 3175 h 2"/>
              <a:gd name="T6" fmla="*/ 0 w 2"/>
              <a:gd name="T7" fmla="*/ 3175 h 2"/>
              <a:gd name="T8" fmla="*/ 0 w 2"/>
              <a:gd name="T9" fmla="*/ 3175 h 2"/>
              <a:gd name="T10" fmla="*/ 0 w 2"/>
              <a:gd name="T11" fmla="*/ 3175 h 2"/>
              <a:gd name="T12" fmla="*/ 3175 w 2"/>
              <a:gd name="T13" fmla="*/ 3175 h 2"/>
              <a:gd name="T14" fmla="*/ 3175 w 2"/>
              <a:gd name="T15" fmla="*/ 3175 h 2"/>
              <a:gd name="T16" fmla="*/ 3175 w 2"/>
              <a:gd name="T17" fmla="*/ 0 h 2"/>
              <a:gd name="T18" fmla="*/ 0 w 2"/>
              <a:gd name="T19" fmla="*/ 3175 h 2"/>
              <a:gd name="T20" fmla="*/ 0 w 2"/>
              <a:gd name="T21" fmla="*/ 3175 h 2"/>
              <a:gd name="T22" fmla="*/ 0 w 2"/>
              <a:gd name="T23" fmla="*/ 3175 h 2"/>
              <a:gd name="T24" fmla="*/ 0 w 2"/>
              <a:gd name="T25" fmla="*/ 3175 h 2"/>
              <a:gd name="T26" fmla="*/ 0 w 2"/>
              <a:gd name="T27" fmla="*/ 3175 h 2"/>
              <a:gd name="T28" fmla="*/ 3175 w 2"/>
              <a:gd name="T29" fmla="*/ 3175 h 2"/>
              <a:gd name="T30" fmla="*/ 3175 w 2"/>
              <a:gd name="T31" fmla="*/ 3175 h 2"/>
              <a:gd name="T32" fmla="*/ 3175 w 2"/>
              <a:gd name="T33" fmla="*/ 3175 h 2"/>
              <a:gd name="T34" fmla="*/ 3175 w 2"/>
              <a:gd name="T35" fmla="*/ 3175 h 2"/>
              <a:gd name="T36" fmla="*/ 3175 w 2"/>
              <a:gd name="T37" fmla="*/ 3175 h 2"/>
              <a:gd name="T38" fmla="*/ 3175 w 2"/>
              <a:gd name="T39" fmla="*/ 3175 h 2"/>
              <a:gd name="T40" fmla="*/ 0 w 2"/>
              <a:gd name="T41" fmla="*/ 3175 h 2"/>
              <a:gd name="T42" fmla="*/ 0 w 2"/>
              <a:gd name="T43" fmla="*/ 3175 h 2"/>
              <a:gd name="T44" fmla="*/ 0 w 2"/>
              <a:gd name="T45" fmla="*/ 3175 h 2"/>
              <a:gd name="T46" fmla="*/ 0 w 2"/>
              <a:gd name="T47" fmla="*/ 3175 h 2"/>
              <a:gd name="T48" fmla="*/ 0 w 2"/>
              <a:gd name="T49" fmla="*/ 3175 h 2"/>
              <a:gd name="T50" fmla="*/ 0 w 2"/>
              <a:gd name="T51" fmla="*/ 3175 h 2"/>
              <a:gd name="T52" fmla="*/ 0 w 2"/>
              <a:gd name="T53" fmla="*/ 3175 h 2"/>
              <a:gd name="T54" fmla="*/ 3175 w 2"/>
              <a:gd name="T55" fmla="*/ 3175 h 2"/>
              <a:gd name="T56" fmla="*/ 0 w 2"/>
              <a:gd name="T57" fmla="*/ 3175 h 2"/>
              <a:gd name="T58" fmla="*/ 3175 w 2"/>
              <a:gd name="T59" fmla="*/ 3175 h 2"/>
              <a:gd name="T60" fmla="*/ 3175 w 2"/>
              <a:gd name="T61" fmla="*/ 3175 h 2"/>
              <a:gd name="T62" fmla="*/ 3175 w 2"/>
              <a:gd name="T63" fmla="*/ 3175 h 2"/>
              <a:gd name="T64" fmla="*/ 0 w 2"/>
              <a:gd name="T65" fmla="*/ 3175 h 2"/>
              <a:gd name="T66" fmla="*/ 0 w 2"/>
              <a:gd name="T67" fmla="*/ 3175 h 2"/>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2" h="2">
                <a:moveTo>
                  <a:pt x="0" y="2"/>
                </a:moveTo>
                <a:lnTo>
                  <a:pt x="0" y="2"/>
                </a:lnTo>
                <a:lnTo>
                  <a:pt x="2" y="2"/>
                </a:lnTo>
                <a:lnTo>
                  <a:pt x="2" y="0"/>
                </a:lnTo>
                <a:lnTo>
                  <a:pt x="0" y="2"/>
                </a:lnTo>
                <a:lnTo>
                  <a:pt x="2" y="2"/>
                </a:lnTo>
                <a:lnTo>
                  <a:pt x="0" y="2"/>
                </a:lnTo>
                <a:lnTo>
                  <a:pt x="2" y="2"/>
                </a:lnTo>
                <a:lnTo>
                  <a:pt x="0" y="2"/>
                </a:lnTo>
                <a:lnTo>
                  <a:pt x="2" y="2"/>
                </a:lnTo>
                <a:lnTo>
                  <a:pt x="0" y="2"/>
                </a:lnTo>
                <a:lnTo>
                  <a:pt x="2" y="2"/>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 name="Freeform 1120"/>
          <p:cNvSpPr>
            <a:spLocks/>
          </p:cNvSpPr>
          <p:nvPr/>
        </p:nvSpPr>
        <p:spPr bwMode="auto">
          <a:xfrm>
            <a:off x="458788" y="463550"/>
            <a:ext cx="3175" cy="3175"/>
          </a:xfrm>
          <a:custGeom>
            <a:avLst/>
            <a:gdLst>
              <a:gd name="T0" fmla="*/ 0 w 2"/>
              <a:gd name="T1" fmla="*/ 0 h 2"/>
              <a:gd name="T2" fmla="*/ 0 w 2"/>
              <a:gd name="T3" fmla="*/ 3175 h 2"/>
              <a:gd name="T4" fmla="*/ 0 w 2"/>
              <a:gd name="T5" fmla="*/ 3175 h 2"/>
              <a:gd name="T6" fmla="*/ 0 w 2"/>
              <a:gd name="T7" fmla="*/ 3175 h 2"/>
              <a:gd name="T8" fmla="*/ 3175 w 2"/>
              <a:gd name="T9" fmla="*/ 3175 h 2"/>
              <a:gd name="T10" fmla="*/ 3175 w 2"/>
              <a:gd name="T11" fmla="*/ 0 h 2"/>
              <a:gd name="T12" fmla="*/ 3175 w 2"/>
              <a:gd name="T13" fmla="*/ 0 h 2"/>
              <a:gd name="T14" fmla="*/ 3175 w 2"/>
              <a:gd name="T15" fmla="*/ 0 h 2"/>
              <a:gd name="T16" fmla="*/ 0 w 2"/>
              <a:gd name="T17" fmla="*/ 0 h 2"/>
              <a:gd name="T18" fmla="*/ 0 w 2"/>
              <a:gd name="T19" fmla="*/ 3175 h 2"/>
              <a:gd name="T20" fmla="*/ 0 w 2"/>
              <a:gd name="T21" fmla="*/ 3175 h 2"/>
              <a:gd name="T22" fmla="*/ 3175 w 2"/>
              <a:gd name="T23" fmla="*/ 0 h 2"/>
              <a:gd name="T24" fmla="*/ 3175 w 2"/>
              <a:gd name="T25" fmla="*/ 0 h 2"/>
              <a:gd name="T26" fmla="*/ 3175 w 2"/>
              <a:gd name="T27" fmla="*/ 0 h 2"/>
              <a:gd name="T28" fmla="*/ 3175 w 2"/>
              <a:gd name="T29" fmla="*/ 3175 h 2"/>
              <a:gd name="T30" fmla="*/ 0 w 2"/>
              <a:gd name="T31" fmla="*/ 3175 h 2"/>
              <a:gd name="T32" fmla="*/ 0 w 2"/>
              <a:gd name="T33" fmla="*/ 3175 h 2"/>
              <a:gd name="T34" fmla="*/ 0 w 2"/>
              <a:gd name="T35" fmla="*/ 3175 h 2"/>
              <a:gd name="T36" fmla="*/ 0 w 2"/>
              <a:gd name="T37" fmla="*/ 3175 h 2"/>
              <a:gd name="T38" fmla="*/ 0 w 2"/>
              <a:gd name="T39" fmla="*/ 3175 h 2"/>
              <a:gd name="T40" fmla="*/ 0 w 2"/>
              <a:gd name="T41" fmla="*/ 3175 h 2"/>
              <a:gd name="T42" fmla="*/ 0 w 2"/>
              <a:gd name="T43" fmla="*/ 3175 h 2"/>
              <a:gd name="T44" fmla="*/ 0 w 2"/>
              <a:gd name="T45" fmla="*/ 3175 h 2"/>
              <a:gd name="T46" fmla="*/ 3175 w 2"/>
              <a:gd name="T47" fmla="*/ 3175 h 2"/>
              <a:gd name="T48" fmla="*/ 0 w 2"/>
              <a:gd name="T49" fmla="*/ 3175 h 2"/>
              <a:gd name="T50" fmla="*/ 0 w 2"/>
              <a:gd name="T51" fmla="*/ 3175 h 2"/>
              <a:gd name="T52" fmla="*/ 3175 w 2"/>
              <a:gd name="T53" fmla="*/ 3175 h 2"/>
              <a:gd name="T54" fmla="*/ 3175 w 2"/>
              <a:gd name="T55" fmla="*/ 3175 h 2"/>
              <a:gd name="T56" fmla="*/ 3175 w 2"/>
              <a:gd name="T57" fmla="*/ 0 h 2"/>
              <a:gd name="T58" fmla="*/ 0 w 2"/>
              <a:gd name="T59" fmla="*/ 0 h 2"/>
              <a:gd name="T60" fmla="*/ 0 w 2"/>
              <a:gd name="T61" fmla="*/ 0 h 2"/>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2" h="2">
                <a:moveTo>
                  <a:pt x="0" y="0"/>
                </a:moveTo>
                <a:lnTo>
                  <a:pt x="0" y="2"/>
                </a:lnTo>
                <a:lnTo>
                  <a:pt x="2" y="2"/>
                </a:lnTo>
                <a:lnTo>
                  <a:pt x="2" y="0"/>
                </a:lnTo>
                <a:lnTo>
                  <a:pt x="0" y="0"/>
                </a:lnTo>
                <a:lnTo>
                  <a:pt x="0" y="2"/>
                </a:lnTo>
                <a:lnTo>
                  <a:pt x="2" y="0"/>
                </a:lnTo>
                <a:lnTo>
                  <a:pt x="2" y="2"/>
                </a:lnTo>
                <a:lnTo>
                  <a:pt x="0" y="2"/>
                </a:lnTo>
                <a:lnTo>
                  <a:pt x="2" y="2"/>
                </a:lnTo>
                <a:lnTo>
                  <a:pt x="0" y="2"/>
                </a:lnTo>
                <a:lnTo>
                  <a:pt x="2" y="2"/>
                </a:lnTo>
                <a:lnTo>
                  <a:pt x="2" y="0"/>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 name="Freeform 1134"/>
          <p:cNvSpPr>
            <a:spLocks/>
          </p:cNvSpPr>
          <p:nvPr/>
        </p:nvSpPr>
        <p:spPr bwMode="auto">
          <a:xfrm>
            <a:off x="703263" y="514350"/>
            <a:ext cx="3175" cy="6350"/>
          </a:xfrm>
          <a:custGeom>
            <a:avLst/>
            <a:gdLst>
              <a:gd name="T0" fmla="*/ 3175 w 2"/>
              <a:gd name="T1" fmla="*/ 6350 h 4"/>
              <a:gd name="T2" fmla="*/ 3175 w 2"/>
              <a:gd name="T3" fmla="*/ 6350 h 4"/>
              <a:gd name="T4" fmla="*/ 3175 w 2"/>
              <a:gd name="T5" fmla="*/ 6350 h 4"/>
              <a:gd name="T6" fmla="*/ 3175 w 2"/>
              <a:gd name="T7" fmla="*/ 3175 h 4"/>
              <a:gd name="T8" fmla="*/ 3175 w 2"/>
              <a:gd name="T9" fmla="*/ 0 h 4"/>
              <a:gd name="T10" fmla="*/ 3175 w 2"/>
              <a:gd name="T11" fmla="*/ 0 h 4"/>
              <a:gd name="T12" fmla="*/ 3175 w 2"/>
              <a:gd name="T13" fmla="*/ 0 h 4"/>
              <a:gd name="T14" fmla="*/ 0 w 2"/>
              <a:gd name="T15" fmla="*/ 3175 h 4"/>
              <a:gd name="T16" fmla="*/ 3175 w 2"/>
              <a:gd name="T17" fmla="*/ 6350 h 4"/>
              <a:gd name="T18" fmla="*/ 3175 w 2"/>
              <a:gd name="T19" fmla="*/ 3175 h 4"/>
              <a:gd name="T20" fmla="*/ 3175 w 2"/>
              <a:gd name="T21" fmla="*/ 3175 h 4"/>
              <a:gd name="T22" fmla="*/ 3175 w 2"/>
              <a:gd name="T23" fmla="*/ 0 h 4"/>
              <a:gd name="T24" fmla="*/ 3175 w 2"/>
              <a:gd name="T25" fmla="*/ 3175 h 4"/>
              <a:gd name="T26" fmla="*/ 3175 w 2"/>
              <a:gd name="T27" fmla="*/ 3175 h 4"/>
              <a:gd name="T28" fmla="*/ 3175 w 2"/>
              <a:gd name="T29" fmla="*/ 3175 h 4"/>
              <a:gd name="T30" fmla="*/ 3175 w 2"/>
              <a:gd name="T31" fmla="*/ 3175 h 4"/>
              <a:gd name="T32" fmla="*/ 3175 w 2"/>
              <a:gd name="T33" fmla="*/ 3175 h 4"/>
              <a:gd name="T34" fmla="*/ 3175 w 2"/>
              <a:gd name="T35" fmla="*/ 3175 h 4"/>
              <a:gd name="T36" fmla="*/ 3175 w 2"/>
              <a:gd name="T37" fmla="*/ 3175 h 4"/>
              <a:gd name="T38" fmla="*/ 3175 w 2"/>
              <a:gd name="T39" fmla="*/ 3175 h 4"/>
              <a:gd name="T40" fmla="*/ 3175 w 2"/>
              <a:gd name="T41" fmla="*/ 3175 h 4"/>
              <a:gd name="T42" fmla="*/ 3175 w 2"/>
              <a:gd name="T43" fmla="*/ 3175 h 4"/>
              <a:gd name="T44" fmla="*/ 3175 w 2"/>
              <a:gd name="T45" fmla="*/ 3175 h 4"/>
              <a:gd name="T46" fmla="*/ 3175 w 2"/>
              <a:gd name="T47" fmla="*/ 3175 h 4"/>
              <a:gd name="T48" fmla="*/ 3175 w 2"/>
              <a:gd name="T49" fmla="*/ 3175 h 4"/>
              <a:gd name="T50" fmla="*/ 3175 w 2"/>
              <a:gd name="T51" fmla="*/ 3175 h 4"/>
              <a:gd name="T52" fmla="*/ 0 w 2"/>
              <a:gd name="T53" fmla="*/ 3175 h 4"/>
              <a:gd name="T54" fmla="*/ 3175 w 2"/>
              <a:gd name="T55" fmla="*/ 6350 h 4"/>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2" h="4">
                <a:moveTo>
                  <a:pt x="2" y="4"/>
                </a:moveTo>
                <a:lnTo>
                  <a:pt x="2" y="4"/>
                </a:lnTo>
                <a:lnTo>
                  <a:pt x="2" y="2"/>
                </a:lnTo>
                <a:lnTo>
                  <a:pt x="2" y="0"/>
                </a:lnTo>
                <a:lnTo>
                  <a:pt x="0" y="2"/>
                </a:lnTo>
                <a:lnTo>
                  <a:pt x="2" y="4"/>
                </a:lnTo>
                <a:lnTo>
                  <a:pt x="2" y="2"/>
                </a:lnTo>
                <a:lnTo>
                  <a:pt x="2" y="0"/>
                </a:lnTo>
                <a:lnTo>
                  <a:pt x="2" y="2"/>
                </a:lnTo>
                <a:lnTo>
                  <a:pt x="0" y="2"/>
                </a:lnTo>
                <a:lnTo>
                  <a:pt x="2" y="4"/>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 name="Freeform 1141"/>
          <p:cNvSpPr>
            <a:spLocks/>
          </p:cNvSpPr>
          <p:nvPr/>
        </p:nvSpPr>
        <p:spPr bwMode="auto">
          <a:xfrm>
            <a:off x="706438" y="479425"/>
            <a:ext cx="1587" cy="6350"/>
          </a:xfrm>
          <a:custGeom>
            <a:avLst/>
            <a:gdLst>
              <a:gd name="T0" fmla="*/ 0 w 1587"/>
              <a:gd name="T1" fmla="*/ 6350 h 4"/>
              <a:gd name="T2" fmla="*/ 0 w 1587"/>
              <a:gd name="T3" fmla="*/ 3175 h 4"/>
              <a:gd name="T4" fmla="*/ 0 w 1587"/>
              <a:gd name="T5" fmla="*/ 0 h 4"/>
              <a:gd name="T6" fmla="*/ 0 w 1587"/>
              <a:gd name="T7" fmla="*/ 0 h 4"/>
              <a:gd name="T8" fmla="*/ 0 w 1587"/>
              <a:gd name="T9" fmla="*/ 3175 h 4"/>
              <a:gd name="T10" fmla="*/ 0 w 1587"/>
              <a:gd name="T11" fmla="*/ 3175 h 4"/>
              <a:gd name="T12" fmla="*/ 0 w 1587"/>
              <a:gd name="T13" fmla="*/ 6350 h 4"/>
              <a:gd name="T14" fmla="*/ 0 w 1587"/>
              <a:gd name="T15" fmla="*/ 3175 h 4"/>
              <a:gd name="T16" fmla="*/ 0 w 1587"/>
              <a:gd name="T17" fmla="*/ 3175 h 4"/>
              <a:gd name="T18" fmla="*/ 0 w 1587"/>
              <a:gd name="T19" fmla="*/ 3175 h 4"/>
              <a:gd name="T20" fmla="*/ 0 w 1587"/>
              <a:gd name="T21" fmla="*/ 3175 h 4"/>
              <a:gd name="T22" fmla="*/ 0 w 1587"/>
              <a:gd name="T23" fmla="*/ 3175 h 4"/>
              <a:gd name="T24" fmla="*/ 0 w 1587"/>
              <a:gd name="T25" fmla="*/ 3175 h 4"/>
              <a:gd name="T26" fmla="*/ 0 w 1587"/>
              <a:gd name="T27" fmla="*/ 3175 h 4"/>
              <a:gd name="T28" fmla="*/ 0 w 1587"/>
              <a:gd name="T29" fmla="*/ 6350 h 4"/>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1587" h="4">
                <a:moveTo>
                  <a:pt x="0" y="4"/>
                </a:moveTo>
                <a:lnTo>
                  <a:pt x="0" y="2"/>
                </a:lnTo>
                <a:lnTo>
                  <a:pt x="0" y="0"/>
                </a:lnTo>
                <a:lnTo>
                  <a:pt x="0" y="2"/>
                </a:lnTo>
                <a:lnTo>
                  <a:pt x="0" y="4"/>
                </a:lnTo>
                <a:lnTo>
                  <a:pt x="0" y="2"/>
                </a:lnTo>
                <a:lnTo>
                  <a:pt x="0" y="4"/>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 name="Freeform 1148"/>
          <p:cNvSpPr>
            <a:spLocks/>
          </p:cNvSpPr>
          <p:nvPr/>
        </p:nvSpPr>
        <p:spPr bwMode="auto">
          <a:xfrm>
            <a:off x="693738" y="460375"/>
            <a:ext cx="3175" cy="3175"/>
          </a:xfrm>
          <a:custGeom>
            <a:avLst/>
            <a:gdLst>
              <a:gd name="T0" fmla="*/ 3175 w 2"/>
              <a:gd name="T1" fmla="*/ 3175 h 2"/>
              <a:gd name="T2" fmla="*/ 3175 w 2"/>
              <a:gd name="T3" fmla="*/ 0 h 2"/>
              <a:gd name="T4" fmla="*/ 3175 w 2"/>
              <a:gd name="T5" fmla="*/ 0 h 2"/>
              <a:gd name="T6" fmla="*/ 3175 w 2"/>
              <a:gd name="T7" fmla="*/ 0 h 2"/>
              <a:gd name="T8" fmla="*/ 3175 w 2"/>
              <a:gd name="T9" fmla="*/ 0 h 2"/>
              <a:gd name="T10" fmla="*/ 0 w 2"/>
              <a:gd name="T11" fmla="*/ 0 h 2"/>
              <a:gd name="T12" fmla="*/ 0 w 2"/>
              <a:gd name="T13" fmla="*/ 0 h 2"/>
              <a:gd name="T14" fmla="*/ 0 w 2"/>
              <a:gd name="T15" fmla="*/ 3175 h 2"/>
              <a:gd name="T16" fmla="*/ 0 w 2"/>
              <a:gd name="T17" fmla="*/ 3175 h 2"/>
              <a:gd name="T18" fmla="*/ 0 w 2"/>
              <a:gd name="T19" fmla="*/ 3175 h 2"/>
              <a:gd name="T20" fmla="*/ 3175 w 2"/>
              <a:gd name="T21" fmla="*/ 3175 h 2"/>
              <a:gd name="T22" fmla="*/ 3175 w 2"/>
              <a:gd name="T23" fmla="*/ 3175 h 2"/>
              <a:gd name="T24" fmla="*/ 3175 w 2"/>
              <a:gd name="T25" fmla="*/ 0 h 2"/>
              <a:gd name="T26" fmla="*/ 3175 w 2"/>
              <a:gd name="T27" fmla="*/ 0 h 2"/>
              <a:gd name="T28" fmla="*/ 3175 w 2"/>
              <a:gd name="T29" fmla="*/ 0 h 2"/>
              <a:gd name="T30" fmla="*/ 0 w 2"/>
              <a:gd name="T31" fmla="*/ 3175 h 2"/>
              <a:gd name="T32" fmla="*/ 3175 w 2"/>
              <a:gd name="T33" fmla="*/ 3175 h 2"/>
              <a:gd name="T34" fmla="*/ 3175 w 2"/>
              <a:gd name="T35" fmla="*/ 0 h 2"/>
              <a:gd name="T36" fmla="*/ 0 w 2"/>
              <a:gd name="T37" fmla="*/ 3175 h 2"/>
              <a:gd name="T38" fmla="*/ 3175 w 2"/>
              <a:gd name="T39" fmla="*/ 3175 h 2"/>
              <a:gd name="T40" fmla="*/ 0 w 2"/>
              <a:gd name="T41" fmla="*/ 3175 h 2"/>
              <a:gd name="T42" fmla="*/ 0 w 2"/>
              <a:gd name="T43" fmla="*/ 3175 h 2"/>
              <a:gd name="T44" fmla="*/ 0 w 2"/>
              <a:gd name="T45" fmla="*/ 3175 h 2"/>
              <a:gd name="T46" fmla="*/ 0 w 2"/>
              <a:gd name="T47" fmla="*/ 3175 h 2"/>
              <a:gd name="T48" fmla="*/ 0 w 2"/>
              <a:gd name="T49" fmla="*/ 3175 h 2"/>
              <a:gd name="T50" fmla="*/ 0 w 2"/>
              <a:gd name="T51" fmla="*/ 3175 h 2"/>
              <a:gd name="T52" fmla="*/ 0 w 2"/>
              <a:gd name="T53" fmla="*/ 3175 h 2"/>
              <a:gd name="T54" fmla="*/ 0 w 2"/>
              <a:gd name="T55" fmla="*/ 3175 h 2"/>
              <a:gd name="T56" fmla="*/ 0 w 2"/>
              <a:gd name="T57" fmla="*/ 3175 h 2"/>
              <a:gd name="T58" fmla="*/ 3175 w 2"/>
              <a:gd name="T59" fmla="*/ 3175 h 2"/>
              <a:gd name="T60" fmla="*/ 3175 w 2"/>
              <a:gd name="T61" fmla="*/ 3175 h 2"/>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2" h="2">
                <a:moveTo>
                  <a:pt x="2" y="2"/>
                </a:moveTo>
                <a:lnTo>
                  <a:pt x="2" y="0"/>
                </a:lnTo>
                <a:lnTo>
                  <a:pt x="0" y="0"/>
                </a:lnTo>
                <a:lnTo>
                  <a:pt x="0" y="2"/>
                </a:lnTo>
                <a:lnTo>
                  <a:pt x="2" y="2"/>
                </a:lnTo>
                <a:lnTo>
                  <a:pt x="2" y="0"/>
                </a:lnTo>
                <a:lnTo>
                  <a:pt x="0" y="2"/>
                </a:lnTo>
                <a:lnTo>
                  <a:pt x="2" y="2"/>
                </a:lnTo>
                <a:lnTo>
                  <a:pt x="2" y="0"/>
                </a:lnTo>
                <a:lnTo>
                  <a:pt x="0" y="2"/>
                </a:lnTo>
                <a:lnTo>
                  <a:pt x="2" y="2"/>
                </a:lnTo>
                <a:lnTo>
                  <a:pt x="0" y="2"/>
                </a:lnTo>
                <a:lnTo>
                  <a:pt x="2"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 name="Freeform 1150"/>
          <p:cNvSpPr>
            <a:spLocks/>
          </p:cNvSpPr>
          <p:nvPr/>
        </p:nvSpPr>
        <p:spPr bwMode="auto">
          <a:xfrm>
            <a:off x="684213" y="447675"/>
            <a:ext cx="1587" cy="3175"/>
          </a:xfrm>
          <a:custGeom>
            <a:avLst/>
            <a:gdLst>
              <a:gd name="T0" fmla="*/ 0 w 1587"/>
              <a:gd name="T1" fmla="*/ 3175 h 2"/>
              <a:gd name="T2" fmla="*/ 0 w 1587"/>
              <a:gd name="T3" fmla="*/ 0 h 2"/>
              <a:gd name="T4" fmla="*/ 0 w 1587"/>
              <a:gd name="T5" fmla="*/ 3175 h 2"/>
              <a:gd name="T6" fmla="*/ 0 60000 65536"/>
              <a:gd name="T7" fmla="*/ 0 60000 65536"/>
              <a:gd name="T8" fmla="*/ 0 60000 65536"/>
            </a:gdLst>
            <a:ahLst/>
            <a:cxnLst>
              <a:cxn ang="T6">
                <a:pos x="T0" y="T1"/>
              </a:cxn>
              <a:cxn ang="T7">
                <a:pos x="T2" y="T3"/>
              </a:cxn>
              <a:cxn ang="T8">
                <a:pos x="T4" y="T5"/>
              </a:cxn>
            </a:cxnLst>
            <a:rect l="0" t="0" r="r" b="b"/>
            <a:pathLst>
              <a:path w="1587" h="2">
                <a:moveTo>
                  <a:pt x="0" y="2"/>
                </a:moveTo>
                <a:lnTo>
                  <a:pt x="0" y="0"/>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 name="Freeform 1152"/>
          <p:cNvSpPr>
            <a:spLocks/>
          </p:cNvSpPr>
          <p:nvPr/>
        </p:nvSpPr>
        <p:spPr bwMode="auto">
          <a:xfrm>
            <a:off x="684213" y="447675"/>
            <a:ext cx="3175" cy="3175"/>
          </a:xfrm>
          <a:custGeom>
            <a:avLst/>
            <a:gdLst>
              <a:gd name="T0" fmla="*/ 3175 w 2"/>
              <a:gd name="T1" fmla="*/ 0 h 2"/>
              <a:gd name="T2" fmla="*/ 0 w 2"/>
              <a:gd name="T3" fmla="*/ 0 h 2"/>
              <a:gd name="T4" fmla="*/ 0 w 2"/>
              <a:gd name="T5" fmla="*/ 0 h 2"/>
              <a:gd name="T6" fmla="*/ 0 w 2"/>
              <a:gd name="T7" fmla="*/ 0 h 2"/>
              <a:gd name="T8" fmla="*/ 0 w 2"/>
              <a:gd name="T9" fmla="*/ 3175 h 2"/>
              <a:gd name="T10" fmla="*/ 3175 w 2"/>
              <a:gd name="T11" fmla="*/ 3175 h 2"/>
              <a:gd name="T12" fmla="*/ 3175 w 2"/>
              <a:gd name="T13" fmla="*/ 0 h 2"/>
              <a:gd name="T14" fmla="*/ 0 w 2"/>
              <a:gd name="T15" fmla="*/ 0 h 2"/>
              <a:gd name="T16" fmla="*/ 0 w 2"/>
              <a:gd name="T17" fmla="*/ 0 h 2"/>
              <a:gd name="T18" fmla="*/ 0 w 2"/>
              <a:gd name="T19" fmla="*/ 0 h 2"/>
              <a:gd name="T20" fmla="*/ 0 w 2"/>
              <a:gd name="T21" fmla="*/ 3175 h 2"/>
              <a:gd name="T22" fmla="*/ 3175 w 2"/>
              <a:gd name="T23" fmla="*/ 3175 h 2"/>
              <a:gd name="T24" fmla="*/ 3175 w 2"/>
              <a:gd name="T25" fmla="*/ 0 h 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 h="2">
                <a:moveTo>
                  <a:pt x="2" y="0"/>
                </a:moveTo>
                <a:lnTo>
                  <a:pt x="0" y="0"/>
                </a:lnTo>
                <a:lnTo>
                  <a:pt x="0" y="2"/>
                </a:lnTo>
                <a:lnTo>
                  <a:pt x="2" y="2"/>
                </a:lnTo>
                <a:lnTo>
                  <a:pt x="2" y="0"/>
                </a:lnTo>
                <a:lnTo>
                  <a:pt x="0" y="0"/>
                </a:lnTo>
                <a:lnTo>
                  <a:pt x="0" y="2"/>
                </a:lnTo>
                <a:lnTo>
                  <a:pt x="2" y="2"/>
                </a:lnTo>
                <a:lnTo>
                  <a:pt x="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6" name="Freeform 1154"/>
          <p:cNvSpPr>
            <a:spLocks/>
          </p:cNvSpPr>
          <p:nvPr/>
        </p:nvSpPr>
        <p:spPr bwMode="auto">
          <a:xfrm>
            <a:off x="665163" y="434975"/>
            <a:ext cx="3175" cy="1588"/>
          </a:xfrm>
          <a:custGeom>
            <a:avLst/>
            <a:gdLst>
              <a:gd name="T0" fmla="*/ 3175 w 2"/>
              <a:gd name="T1" fmla="*/ 0 h 1588"/>
              <a:gd name="T2" fmla="*/ 0 w 2"/>
              <a:gd name="T3" fmla="*/ 0 h 1588"/>
              <a:gd name="T4" fmla="*/ 3175 w 2"/>
              <a:gd name="T5" fmla="*/ 0 h 1588"/>
              <a:gd name="T6" fmla="*/ 0 60000 65536"/>
              <a:gd name="T7" fmla="*/ 0 60000 65536"/>
              <a:gd name="T8" fmla="*/ 0 60000 65536"/>
            </a:gdLst>
            <a:ahLst/>
            <a:cxnLst>
              <a:cxn ang="T6">
                <a:pos x="T0" y="T1"/>
              </a:cxn>
              <a:cxn ang="T7">
                <a:pos x="T2" y="T3"/>
              </a:cxn>
              <a:cxn ang="T8">
                <a:pos x="T4" y="T5"/>
              </a:cxn>
            </a:cxnLst>
            <a:rect l="0" t="0" r="r" b="b"/>
            <a:pathLst>
              <a:path w="2" h="1588">
                <a:moveTo>
                  <a:pt x="2" y="0"/>
                </a:moveTo>
                <a:lnTo>
                  <a:pt x="0" y="0"/>
                </a:lnTo>
                <a:lnTo>
                  <a:pt x="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 name="Freeform 1156"/>
          <p:cNvSpPr>
            <a:spLocks/>
          </p:cNvSpPr>
          <p:nvPr/>
        </p:nvSpPr>
        <p:spPr bwMode="auto">
          <a:xfrm>
            <a:off x="665163" y="431800"/>
            <a:ext cx="3175" cy="3175"/>
          </a:xfrm>
          <a:custGeom>
            <a:avLst/>
            <a:gdLst>
              <a:gd name="T0" fmla="*/ 3175 w 2"/>
              <a:gd name="T1" fmla="*/ 3175 h 2"/>
              <a:gd name="T2" fmla="*/ 0 w 2"/>
              <a:gd name="T3" fmla="*/ 0 h 2"/>
              <a:gd name="T4" fmla="*/ 0 w 2"/>
              <a:gd name="T5" fmla="*/ 0 h 2"/>
              <a:gd name="T6" fmla="*/ 0 w 2"/>
              <a:gd name="T7" fmla="*/ 3175 h 2"/>
              <a:gd name="T8" fmla="*/ 3175 w 2"/>
              <a:gd name="T9" fmla="*/ 3175 h 2"/>
              <a:gd name="T10" fmla="*/ 3175 w 2"/>
              <a:gd name="T11" fmla="*/ 3175 h 2"/>
              <a:gd name="T12" fmla="*/ 3175 w 2"/>
              <a:gd name="T13" fmla="*/ 3175 h 2"/>
              <a:gd name="T14" fmla="*/ 0 w 2"/>
              <a:gd name="T15" fmla="*/ 0 h 2"/>
              <a:gd name="T16" fmla="*/ 0 w 2"/>
              <a:gd name="T17" fmla="*/ 0 h 2"/>
              <a:gd name="T18" fmla="*/ 0 w 2"/>
              <a:gd name="T19" fmla="*/ 3175 h 2"/>
              <a:gd name="T20" fmla="*/ 3175 w 2"/>
              <a:gd name="T21" fmla="*/ 3175 h 2"/>
              <a:gd name="T22" fmla="*/ 3175 w 2"/>
              <a:gd name="T23" fmla="*/ 3175 h 2"/>
              <a:gd name="T24" fmla="*/ 3175 w 2"/>
              <a:gd name="T25" fmla="*/ 3175 h 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 h="2">
                <a:moveTo>
                  <a:pt x="2" y="2"/>
                </a:moveTo>
                <a:lnTo>
                  <a:pt x="0" y="0"/>
                </a:lnTo>
                <a:lnTo>
                  <a:pt x="0" y="2"/>
                </a:lnTo>
                <a:lnTo>
                  <a:pt x="2" y="2"/>
                </a:lnTo>
                <a:lnTo>
                  <a:pt x="0" y="0"/>
                </a:lnTo>
                <a:lnTo>
                  <a:pt x="0" y="2"/>
                </a:lnTo>
                <a:lnTo>
                  <a:pt x="2"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8" name="Freeform 1163"/>
          <p:cNvSpPr>
            <a:spLocks/>
          </p:cNvSpPr>
          <p:nvPr/>
        </p:nvSpPr>
        <p:spPr bwMode="auto">
          <a:xfrm>
            <a:off x="611188" y="415925"/>
            <a:ext cx="6350" cy="3175"/>
          </a:xfrm>
          <a:custGeom>
            <a:avLst/>
            <a:gdLst>
              <a:gd name="T0" fmla="*/ 3175 w 4"/>
              <a:gd name="T1" fmla="*/ 3175 h 2"/>
              <a:gd name="T2" fmla="*/ 3175 w 4"/>
              <a:gd name="T3" fmla="*/ 3175 h 2"/>
              <a:gd name="T4" fmla="*/ 6350 w 4"/>
              <a:gd name="T5" fmla="*/ 3175 h 2"/>
              <a:gd name="T6" fmla="*/ 6350 w 4"/>
              <a:gd name="T7" fmla="*/ 0 h 2"/>
              <a:gd name="T8" fmla="*/ 6350 w 4"/>
              <a:gd name="T9" fmla="*/ 0 h 2"/>
              <a:gd name="T10" fmla="*/ 3175 w 4"/>
              <a:gd name="T11" fmla="*/ 0 h 2"/>
              <a:gd name="T12" fmla="*/ 3175 w 4"/>
              <a:gd name="T13" fmla="*/ 0 h 2"/>
              <a:gd name="T14" fmla="*/ 0 w 4"/>
              <a:gd name="T15" fmla="*/ 3175 h 2"/>
              <a:gd name="T16" fmla="*/ 3175 w 4"/>
              <a:gd name="T17" fmla="*/ 3175 h 2"/>
              <a:gd name="T18" fmla="*/ 3175 w 4"/>
              <a:gd name="T19" fmla="*/ 0 h 2"/>
              <a:gd name="T20" fmla="*/ 6350 w 4"/>
              <a:gd name="T21" fmla="*/ 3175 h 2"/>
              <a:gd name="T22" fmla="*/ 6350 w 4"/>
              <a:gd name="T23" fmla="*/ 0 h 2"/>
              <a:gd name="T24" fmla="*/ 6350 w 4"/>
              <a:gd name="T25" fmla="*/ 0 h 2"/>
              <a:gd name="T26" fmla="*/ 3175 w 4"/>
              <a:gd name="T27" fmla="*/ 0 h 2"/>
              <a:gd name="T28" fmla="*/ 3175 w 4"/>
              <a:gd name="T29" fmla="*/ 0 h 2"/>
              <a:gd name="T30" fmla="*/ 0 w 4"/>
              <a:gd name="T31" fmla="*/ 0 h 2"/>
              <a:gd name="T32" fmla="*/ 3175 w 4"/>
              <a:gd name="T33" fmla="*/ 3175 h 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4" h="2">
                <a:moveTo>
                  <a:pt x="2" y="2"/>
                </a:moveTo>
                <a:lnTo>
                  <a:pt x="2" y="2"/>
                </a:lnTo>
                <a:lnTo>
                  <a:pt x="4" y="2"/>
                </a:lnTo>
                <a:lnTo>
                  <a:pt x="4" y="0"/>
                </a:lnTo>
                <a:lnTo>
                  <a:pt x="2" y="0"/>
                </a:lnTo>
                <a:lnTo>
                  <a:pt x="0" y="2"/>
                </a:lnTo>
                <a:lnTo>
                  <a:pt x="2" y="2"/>
                </a:lnTo>
                <a:lnTo>
                  <a:pt x="2" y="0"/>
                </a:lnTo>
                <a:lnTo>
                  <a:pt x="4" y="2"/>
                </a:lnTo>
                <a:lnTo>
                  <a:pt x="4" y="0"/>
                </a:lnTo>
                <a:lnTo>
                  <a:pt x="2" y="0"/>
                </a:lnTo>
                <a:lnTo>
                  <a:pt x="0" y="0"/>
                </a:lnTo>
                <a:lnTo>
                  <a:pt x="2"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9" name="Freeform 1172"/>
          <p:cNvSpPr>
            <a:spLocks/>
          </p:cNvSpPr>
          <p:nvPr/>
        </p:nvSpPr>
        <p:spPr bwMode="auto">
          <a:xfrm>
            <a:off x="582613" y="476250"/>
            <a:ext cx="3175" cy="3175"/>
          </a:xfrm>
          <a:custGeom>
            <a:avLst/>
            <a:gdLst>
              <a:gd name="T0" fmla="*/ 0 w 2"/>
              <a:gd name="T1" fmla="*/ 3175 h 2"/>
              <a:gd name="T2" fmla="*/ 0 w 2"/>
              <a:gd name="T3" fmla="*/ 3175 h 2"/>
              <a:gd name="T4" fmla="*/ 3175 w 2"/>
              <a:gd name="T5" fmla="*/ 3175 h 2"/>
              <a:gd name="T6" fmla="*/ 0 w 2"/>
              <a:gd name="T7" fmla="*/ 0 h 2"/>
              <a:gd name="T8" fmla="*/ 0 w 2"/>
              <a:gd name="T9" fmla="*/ 0 h 2"/>
              <a:gd name="T10" fmla="*/ 0 w 2"/>
              <a:gd name="T11" fmla="*/ 0 h 2"/>
              <a:gd name="T12" fmla="*/ 0 w 2"/>
              <a:gd name="T13" fmla="*/ 3175 h 2"/>
              <a:gd name="T14" fmla="*/ 0 w 2"/>
              <a:gd name="T15" fmla="*/ 3175 h 2"/>
              <a:gd name="T16" fmla="*/ 0 w 2"/>
              <a:gd name="T17" fmla="*/ 3175 h 2"/>
              <a:gd name="T18" fmla="*/ 0 w 2"/>
              <a:gd name="T19" fmla="*/ 3175 h 2"/>
              <a:gd name="T20" fmla="*/ 0 w 2"/>
              <a:gd name="T21" fmla="*/ 3175 h 2"/>
              <a:gd name="T22" fmla="*/ 0 w 2"/>
              <a:gd name="T23" fmla="*/ 3175 h 2"/>
              <a:gd name="T24" fmla="*/ 0 w 2"/>
              <a:gd name="T25" fmla="*/ 3175 h 2"/>
              <a:gd name="T26" fmla="*/ 0 w 2"/>
              <a:gd name="T27" fmla="*/ 3175 h 2"/>
              <a:gd name="T28" fmla="*/ 0 w 2"/>
              <a:gd name="T29" fmla="*/ 3175 h 2"/>
              <a:gd name="T30" fmla="*/ 0 w 2"/>
              <a:gd name="T31" fmla="*/ 3175 h 2"/>
              <a:gd name="T32" fmla="*/ 0 w 2"/>
              <a:gd name="T33" fmla="*/ 3175 h 2"/>
              <a:gd name="T34" fmla="*/ 0 w 2"/>
              <a:gd name="T35" fmla="*/ 3175 h 2"/>
              <a:gd name="T36" fmla="*/ 0 w 2"/>
              <a:gd name="T37" fmla="*/ 3175 h 2"/>
              <a:gd name="T38" fmla="*/ 0 w 2"/>
              <a:gd name="T39" fmla="*/ 3175 h 2"/>
              <a:gd name="T40" fmla="*/ 0 w 2"/>
              <a:gd name="T41" fmla="*/ 3175 h 2"/>
              <a:gd name="T42" fmla="*/ 0 w 2"/>
              <a:gd name="T43" fmla="*/ 3175 h 2"/>
              <a:gd name="T44" fmla="*/ 0 w 2"/>
              <a:gd name="T45" fmla="*/ 3175 h 2"/>
              <a:gd name="T46" fmla="*/ 0 w 2"/>
              <a:gd name="T47" fmla="*/ 3175 h 2"/>
              <a:gd name="T48" fmla="*/ 0 w 2"/>
              <a:gd name="T49" fmla="*/ 3175 h 2"/>
              <a:gd name="T50" fmla="*/ 0 w 2"/>
              <a:gd name="T51" fmla="*/ 3175 h 2"/>
              <a:gd name="T52" fmla="*/ 0 w 2"/>
              <a:gd name="T53" fmla="*/ 3175 h 2"/>
              <a:gd name="T54" fmla="*/ 0 w 2"/>
              <a:gd name="T55" fmla="*/ 3175 h 2"/>
              <a:gd name="T56" fmla="*/ 0 w 2"/>
              <a:gd name="T57" fmla="*/ 3175 h 2"/>
              <a:gd name="T58" fmla="*/ 0 w 2"/>
              <a:gd name="T59" fmla="*/ 3175 h 2"/>
              <a:gd name="T60" fmla="*/ 0 w 2"/>
              <a:gd name="T61" fmla="*/ 3175 h 2"/>
              <a:gd name="T62" fmla="*/ 0 w 2"/>
              <a:gd name="T63" fmla="*/ 3175 h 2"/>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2" h="2">
                <a:moveTo>
                  <a:pt x="0" y="2"/>
                </a:moveTo>
                <a:lnTo>
                  <a:pt x="0" y="2"/>
                </a:lnTo>
                <a:lnTo>
                  <a:pt x="2" y="2"/>
                </a:lnTo>
                <a:lnTo>
                  <a:pt x="0" y="0"/>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 name="Freeform 1177"/>
          <p:cNvSpPr>
            <a:spLocks/>
          </p:cNvSpPr>
          <p:nvPr/>
        </p:nvSpPr>
        <p:spPr bwMode="auto">
          <a:xfrm>
            <a:off x="557213" y="534988"/>
            <a:ext cx="3175" cy="3175"/>
          </a:xfrm>
          <a:custGeom>
            <a:avLst/>
            <a:gdLst>
              <a:gd name="T0" fmla="*/ 0 w 2"/>
              <a:gd name="T1" fmla="*/ 3175 h 2"/>
              <a:gd name="T2" fmla="*/ 3175 w 2"/>
              <a:gd name="T3" fmla="*/ 3175 h 2"/>
              <a:gd name="T4" fmla="*/ 3175 w 2"/>
              <a:gd name="T5" fmla="*/ 3175 h 2"/>
              <a:gd name="T6" fmla="*/ 3175 w 2"/>
              <a:gd name="T7" fmla="*/ 0 h 2"/>
              <a:gd name="T8" fmla="*/ 3175 w 2"/>
              <a:gd name="T9" fmla="*/ 0 h 2"/>
              <a:gd name="T10" fmla="*/ 3175 w 2"/>
              <a:gd name="T11" fmla="*/ 0 h 2"/>
              <a:gd name="T12" fmla="*/ 0 w 2"/>
              <a:gd name="T13" fmla="*/ 0 h 2"/>
              <a:gd name="T14" fmla="*/ 0 w 2"/>
              <a:gd name="T15" fmla="*/ 0 h 2"/>
              <a:gd name="T16" fmla="*/ 0 w 2"/>
              <a:gd name="T17" fmla="*/ 0 h 2"/>
              <a:gd name="T18" fmla="*/ 0 w 2"/>
              <a:gd name="T19" fmla="*/ 0 h 2"/>
              <a:gd name="T20" fmla="*/ 0 w 2"/>
              <a:gd name="T21" fmla="*/ 0 h 2"/>
              <a:gd name="T22" fmla="*/ 0 w 2"/>
              <a:gd name="T23" fmla="*/ 0 h 2"/>
              <a:gd name="T24" fmla="*/ 0 w 2"/>
              <a:gd name="T25" fmla="*/ 0 h 2"/>
              <a:gd name="T26" fmla="*/ 0 w 2"/>
              <a:gd name="T27" fmla="*/ 0 h 2"/>
              <a:gd name="T28" fmla="*/ 0 w 2"/>
              <a:gd name="T29" fmla="*/ 0 h 2"/>
              <a:gd name="T30" fmla="*/ 0 w 2"/>
              <a:gd name="T31" fmla="*/ 0 h 2"/>
              <a:gd name="T32" fmla="*/ 0 w 2"/>
              <a:gd name="T33" fmla="*/ 0 h 2"/>
              <a:gd name="T34" fmla="*/ 0 w 2"/>
              <a:gd name="T35" fmla="*/ 0 h 2"/>
              <a:gd name="T36" fmla="*/ 0 w 2"/>
              <a:gd name="T37" fmla="*/ 0 h 2"/>
              <a:gd name="T38" fmla="*/ 0 w 2"/>
              <a:gd name="T39" fmla="*/ 3175 h 2"/>
              <a:gd name="T40" fmla="*/ 0 w 2"/>
              <a:gd name="T41" fmla="*/ 3175 h 2"/>
              <a:gd name="T42" fmla="*/ 3175 w 2"/>
              <a:gd name="T43" fmla="*/ 3175 h 2"/>
              <a:gd name="T44" fmla="*/ 3175 w 2"/>
              <a:gd name="T45" fmla="*/ 0 h 2"/>
              <a:gd name="T46" fmla="*/ 3175 w 2"/>
              <a:gd name="T47" fmla="*/ 0 h 2"/>
              <a:gd name="T48" fmla="*/ 3175 w 2"/>
              <a:gd name="T49" fmla="*/ 0 h 2"/>
              <a:gd name="T50" fmla="*/ 3175 w 2"/>
              <a:gd name="T51" fmla="*/ 0 h 2"/>
              <a:gd name="T52" fmla="*/ 3175 w 2"/>
              <a:gd name="T53" fmla="*/ 0 h 2"/>
              <a:gd name="T54" fmla="*/ 3175 w 2"/>
              <a:gd name="T55" fmla="*/ 0 h 2"/>
              <a:gd name="T56" fmla="*/ 3175 w 2"/>
              <a:gd name="T57" fmla="*/ 0 h 2"/>
              <a:gd name="T58" fmla="*/ 3175 w 2"/>
              <a:gd name="T59" fmla="*/ 0 h 2"/>
              <a:gd name="T60" fmla="*/ 3175 w 2"/>
              <a:gd name="T61" fmla="*/ 0 h 2"/>
              <a:gd name="T62" fmla="*/ 3175 w 2"/>
              <a:gd name="T63" fmla="*/ 0 h 2"/>
              <a:gd name="T64" fmla="*/ 3175 w 2"/>
              <a:gd name="T65" fmla="*/ 0 h 2"/>
              <a:gd name="T66" fmla="*/ 3175 w 2"/>
              <a:gd name="T67" fmla="*/ 3175 h 2"/>
              <a:gd name="T68" fmla="*/ 3175 w 2"/>
              <a:gd name="T69" fmla="*/ 0 h 2"/>
              <a:gd name="T70" fmla="*/ 3175 w 2"/>
              <a:gd name="T71" fmla="*/ 0 h 2"/>
              <a:gd name="T72" fmla="*/ 0 w 2"/>
              <a:gd name="T73" fmla="*/ 0 h 2"/>
              <a:gd name="T74" fmla="*/ 0 w 2"/>
              <a:gd name="T75" fmla="*/ 0 h 2"/>
              <a:gd name="T76" fmla="*/ 0 w 2"/>
              <a:gd name="T77" fmla="*/ 3175 h 2"/>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0" t="0" r="r" b="b"/>
            <a:pathLst>
              <a:path w="2" h="2">
                <a:moveTo>
                  <a:pt x="0" y="2"/>
                </a:moveTo>
                <a:lnTo>
                  <a:pt x="2" y="2"/>
                </a:lnTo>
                <a:lnTo>
                  <a:pt x="2" y="0"/>
                </a:lnTo>
                <a:lnTo>
                  <a:pt x="0" y="0"/>
                </a:lnTo>
                <a:lnTo>
                  <a:pt x="0" y="2"/>
                </a:lnTo>
                <a:lnTo>
                  <a:pt x="2" y="2"/>
                </a:lnTo>
                <a:lnTo>
                  <a:pt x="2" y="0"/>
                </a:lnTo>
                <a:lnTo>
                  <a:pt x="2" y="2"/>
                </a:lnTo>
                <a:lnTo>
                  <a:pt x="2" y="0"/>
                </a:lnTo>
                <a:lnTo>
                  <a:pt x="0" y="0"/>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 name="Freeform 1180"/>
          <p:cNvSpPr>
            <a:spLocks/>
          </p:cNvSpPr>
          <p:nvPr/>
        </p:nvSpPr>
        <p:spPr bwMode="auto">
          <a:xfrm>
            <a:off x="560388" y="530225"/>
            <a:ext cx="3175" cy="4763"/>
          </a:xfrm>
          <a:custGeom>
            <a:avLst/>
            <a:gdLst>
              <a:gd name="T0" fmla="*/ 0 w 2"/>
              <a:gd name="T1" fmla="*/ 4763 h 3"/>
              <a:gd name="T2" fmla="*/ 0 w 2"/>
              <a:gd name="T3" fmla="*/ 4763 h 3"/>
              <a:gd name="T4" fmla="*/ 3175 w 2"/>
              <a:gd name="T5" fmla="*/ 4763 h 3"/>
              <a:gd name="T6" fmla="*/ 3175 w 2"/>
              <a:gd name="T7" fmla="*/ 4763 h 3"/>
              <a:gd name="T8" fmla="*/ 0 w 2"/>
              <a:gd name="T9" fmla="*/ 0 h 3"/>
              <a:gd name="T10" fmla="*/ 0 w 2"/>
              <a:gd name="T11" fmla="*/ 0 h 3"/>
              <a:gd name="T12" fmla="*/ 0 w 2"/>
              <a:gd name="T13" fmla="*/ 0 h 3"/>
              <a:gd name="T14" fmla="*/ 0 w 2"/>
              <a:gd name="T15" fmla="*/ 4763 h 3"/>
              <a:gd name="T16" fmla="*/ 0 w 2"/>
              <a:gd name="T17" fmla="*/ 4763 h 3"/>
              <a:gd name="T18" fmla="*/ 0 w 2"/>
              <a:gd name="T19" fmla="*/ 4763 h 3"/>
              <a:gd name="T20" fmla="*/ 0 w 2"/>
              <a:gd name="T21" fmla="*/ 4763 h 3"/>
              <a:gd name="T22" fmla="*/ 0 w 2"/>
              <a:gd name="T23" fmla="*/ 0 h 3"/>
              <a:gd name="T24" fmla="*/ 0 w 2"/>
              <a:gd name="T25" fmla="*/ 4763 h 3"/>
              <a:gd name="T26" fmla="*/ 0 w 2"/>
              <a:gd name="T27" fmla="*/ 4763 h 3"/>
              <a:gd name="T28" fmla="*/ 0 w 2"/>
              <a:gd name="T29" fmla="*/ 4763 h 3"/>
              <a:gd name="T30" fmla="*/ 0 w 2"/>
              <a:gd name="T31" fmla="*/ 4763 h 3"/>
              <a:gd name="T32" fmla="*/ 0 w 2"/>
              <a:gd name="T33" fmla="*/ 4763 h 3"/>
              <a:gd name="T34" fmla="*/ 0 w 2"/>
              <a:gd name="T35" fmla="*/ 4763 h 3"/>
              <a:gd name="T36" fmla="*/ 0 w 2"/>
              <a:gd name="T37" fmla="*/ 4763 h 3"/>
              <a:gd name="T38" fmla="*/ 0 w 2"/>
              <a:gd name="T39" fmla="*/ 4763 h 3"/>
              <a:gd name="T40" fmla="*/ 0 w 2"/>
              <a:gd name="T41" fmla="*/ 4763 h 3"/>
              <a:gd name="T42" fmla="*/ 0 w 2"/>
              <a:gd name="T43" fmla="*/ 4763 h 3"/>
              <a:gd name="T44" fmla="*/ 0 w 2"/>
              <a:gd name="T45" fmla="*/ 4763 h 3"/>
              <a:gd name="T46" fmla="*/ 0 w 2"/>
              <a:gd name="T47" fmla="*/ 4763 h 3"/>
              <a:gd name="T48" fmla="*/ 0 w 2"/>
              <a:gd name="T49" fmla="*/ 4763 h 3"/>
              <a:gd name="T50" fmla="*/ 0 w 2"/>
              <a:gd name="T51" fmla="*/ 4763 h 3"/>
              <a:gd name="T52" fmla="*/ 0 w 2"/>
              <a:gd name="T53" fmla="*/ 4763 h 3"/>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2" h="3">
                <a:moveTo>
                  <a:pt x="0" y="3"/>
                </a:moveTo>
                <a:lnTo>
                  <a:pt x="0" y="3"/>
                </a:lnTo>
                <a:lnTo>
                  <a:pt x="2" y="3"/>
                </a:lnTo>
                <a:lnTo>
                  <a:pt x="0" y="0"/>
                </a:lnTo>
                <a:lnTo>
                  <a:pt x="0" y="3"/>
                </a:lnTo>
                <a:lnTo>
                  <a:pt x="0" y="0"/>
                </a:lnTo>
                <a:lnTo>
                  <a:pt x="0" y="3"/>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 name="Line 1187"/>
          <p:cNvSpPr>
            <a:spLocks noChangeShapeType="1"/>
          </p:cNvSpPr>
          <p:nvPr/>
        </p:nvSpPr>
        <p:spPr bwMode="auto">
          <a:xfrm>
            <a:off x="569913" y="520700"/>
            <a:ext cx="1587" cy="158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 name="Line 1188"/>
          <p:cNvSpPr>
            <a:spLocks noChangeShapeType="1"/>
          </p:cNvSpPr>
          <p:nvPr/>
        </p:nvSpPr>
        <p:spPr bwMode="auto">
          <a:xfrm>
            <a:off x="569913" y="520700"/>
            <a:ext cx="1587" cy="158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4" name="Freeform 1208"/>
          <p:cNvSpPr>
            <a:spLocks/>
          </p:cNvSpPr>
          <p:nvPr/>
        </p:nvSpPr>
        <p:spPr bwMode="auto">
          <a:xfrm>
            <a:off x="595313" y="557213"/>
            <a:ext cx="1587" cy="1587"/>
          </a:xfrm>
          <a:custGeom>
            <a:avLst/>
            <a:gdLst>
              <a:gd name="T0" fmla="*/ 0 w 1587"/>
              <a:gd name="T1" fmla="*/ 0 h 1587"/>
              <a:gd name="T2" fmla="*/ 0 w 1587"/>
              <a:gd name="T3" fmla="*/ 0 h 1587"/>
              <a:gd name="T4" fmla="*/ 0 w 1587"/>
              <a:gd name="T5" fmla="*/ 0 h 1587"/>
              <a:gd name="T6" fmla="*/ 0 60000 65536"/>
              <a:gd name="T7" fmla="*/ 0 60000 65536"/>
              <a:gd name="T8" fmla="*/ 0 60000 65536"/>
            </a:gdLst>
            <a:ahLst/>
            <a:cxnLst>
              <a:cxn ang="T6">
                <a:pos x="T0" y="T1"/>
              </a:cxn>
              <a:cxn ang="T7">
                <a:pos x="T2" y="T3"/>
              </a:cxn>
              <a:cxn ang="T8">
                <a:pos x="T4" y="T5"/>
              </a:cxn>
            </a:cxnLst>
            <a:rect l="0" t="0" r="r" b="b"/>
            <a:pathLst>
              <a:path w="1587" h="1587">
                <a:moveTo>
                  <a:pt x="0" y="0"/>
                </a:move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5" name="Freeform 1210"/>
          <p:cNvSpPr>
            <a:spLocks/>
          </p:cNvSpPr>
          <p:nvPr/>
        </p:nvSpPr>
        <p:spPr bwMode="auto">
          <a:xfrm>
            <a:off x="595313" y="557213"/>
            <a:ext cx="3175" cy="3175"/>
          </a:xfrm>
          <a:custGeom>
            <a:avLst/>
            <a:gdLst>
              <a:gd name="T0" fmla="*/ 0 w 2"/>
              <a:gd name="T1" fmla="*/ 3175 h 2"/>
              <a:gd name="T2" fmla="*/ 0 w 2"/>
              <a:gd name="T3" fmla="*/ 3175 h 2"/>
              <a:gd name="T4" fmla="*/ 3175 w 2"/>
              <a:gd name="T5" fmla="*/ 3175 h 2"/>
              <a:gd name="T6" fmla="*/ 3175 w 2"/>
              <a:gd name="T7" fmla="*/ 0 h 2"/>
              <a:gd name="T8" fmla="*/ 3175 w 2"/>
              <a:gd name="T9" fmla="*/ 0 h 2"/>
              <a:gd name="T10" fmla="*/ 0 w 2"/>
              <a:gd name="T11" fmla="*/ 0 h 2"/>
              <a:gd name="T12" fmla="*/ 0 w 2"/>
              <a:gd name="T13" fmla="*/ 0 h 2"/>
              <a:gd name="T14" fmla="*/ 0 w 2"/>
              <a:gd name="T15" fmla="*/ 0 h 2"/>
              <a:gd name="T16" fmla="*/ 0 w 2"/>
              <a:gd name="T17" fmla="*/ 3175 h 2"/>
              <a:gd name="T18" fmla="*/ 0 w 2"/>
              <a:gd name="T19" fmla="*/ 3175 h 2"/>
              <a:gd name="T20" fmla="*/ 3175 w 2"/>
              <a:gd name="T21" fmla="*/ 3175 h 2"/>
              <a:gd name="T22" fmla="*/ 3175 w 2"/>
              <a:gd name="T23" fmla="*/ 0 h 2"/>
              <a:gd name="T24" fmla="*/ 3175 w 2"/>
              <a:gd name="T25" fmla="*/ 0 h 2"/>
              <a:gd name="T26" fmla="*/ 0 w 2"/>
              <a:gd name="T27" fmla="*/ 0 h 2"/>
              <a:gd name="T28" fmla="*/ 0 w 2"/>
              <a:gd name="T29" fmla="*/ 0 h 2"/>
              <a:gd name="T30" fmla="*/ 0 w 2"/>
              <a:gd name="T31" fmla="*/ 0 h 2"/>
              <a:gd name="T32" fmla="*/ 0 w 2"/>
              <a:gd name="T33" fmla="*/ 3175 h 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 h="2">
                <a:moveTo>
                  <a:pt x="0" y="2"/>
                </a:moveTo>
                <a:lnTo>
                  <a:pt x="0" y="2"/>
                </a:lnTo>
                <a:lnTo>
                  <a:pt x="2" y="2"/>
                </a:lnTo>
                <a:lnTo>
                  <a:pt x="2" y="0"/>
                </a:lnTo>
                <a:lnTo>
                  <a:pt x="0" y="0"/>
                </a:lnTo>
                <a:lnTo>
                  <a:pt x="0" y="2"/>
                </a:lnTo>
                <a:lnTo>
                  <a:pt x="2" y="2"/>
                </a:lnTo>
                <a:lnTo>
                  <a:pt x="2" y="0"/>
                </a:lnTo>
                <a:lnTo>
                  <a:pt x="0" y="0"/>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6" name="Freeform 1214"/>
          <p:cNvSpPr>
            <a:spLocks/>
          </p:cNvSpPr>
          <p:nvPr/>
        </p:nvSpPr>
        <p:spPr bwMode="auto">
          <a:xfrm>
            <a:off x="595313" y="557213"/>
            <a:ext cx="3175" cy="3175"/>
          </a:xfrm>
          <a:custGeom>
            <a:avLst/>
            <a:gdLst>
              <a:gd name="T0" fmla="*/ 0 w 2"/>
              <a:gd name="T1" fmla="*/ 3175 h 2"/>
              <a:gd name="T2" fmla="*/ 3175 w 2"/>
              <a:gd name="T3" fmla="*/ 3175 h 2"/>
              <a:gd name="T4" fmla="*/ 0 w 2"/>
              <a:gd name="T5" fmla="*/ 0 h 2"/>
              <a:gd name="T6" fmla="*/ 0 w 2"/>
              <a:gd name="T7" fmla="*/ 3175 h 2"/>
              <a:gd name="T8" fmla="*/ 0 w 2"/>
              <a:gd name="T9" fmla="*/ 3175 h 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 h="2">
                <a:moveTo>
                  <a:pt x="0" y="2"/>
                </a:moveTo>
                <a:lnTo>
                  <a:pt x="2" y="2"/>
                </a:lnTo>
                <a:lnTo>
                  <a:pt x="0" y="0"/>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7" name="Rectangle 1215"/>
          <p:cNvSpPr>
            <a:spLocks noChangeArrowheads="1"/>
          </p:cNvSpPr>
          <p:nvPr/>
        </p:nvSpPr>
        <p:spPr bwMode="auto">
          <a:xfrm>
            <a:off x="595313" y="627063"/>
            <a:ext cx="1587" cy="158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spcBef>
                <a:spcPct val="50000"/>
              </a:spcBef>
              <a:buFontTx/>
              <a:buChar char="•"/>
            </a:pPr>
            <a:endParaRPr lang="en-US" sz="1300" b="0"/>
          </a:p>
        </p:txBody>
      </p:sp>
      <p:sp>
        <p:nvSpPr>
          <p:cNvPr id="28" name="Freeform 1217"/>
          <p:cNvSpPr>
            <a:spLocks/>
          </p:cNvSpPr>
          <p:nvPr/>
        </p:nvSpPr>
        <p:spPr bwMode="auto">
          <a:xfrm>
            <a:off x="595313" y="627063"/>
            <a:ext cx="1587" cy="1587"/>
          </a:xfrm>
          <a:custGeom>
            <a:avLst/>
            <a:gdLst>
              <a:gd name="T0" fmla="*/ 0 w 1587"/>
              <a:gd name="T1" fmla="*/ 0 h 1587"/>
              <a:gd name="T2" fmla="*/ 0 w 1587"/>
              <a:gd name="T3" fmla="*/ 0 h 1587"/>
              <a:gd name="T4" fmla="*/ 0 w 1587"/>
              <a:gd name="T5" fmla="*/ 0 h 1587"/>
              <a:gd name="T6" fmla="*/ 0 w 1587"/>
              <a:gd name="T7" fmla="*/ 0 h 1587"/>
              <a:gd name="T8" fmla="*/ 0 w 1587"/>
              <a:gd name="T9" fmla="*/ 0 h 1587"/>
              <a:gd name="T10" fmla="*/ 0 w 1587"/>
              <a:gd name="T11" fmla="*/ 0 h 1587"/>
              <a:gd name="T12" fmla="*/ 0 w 1587"/>
              <a:gd name="T13" fmla="*/ 0 h 1587"/>
              <a:gd name="T14" fmla="*/ 0 w 1587"/>
              <a:gd name="T15" fmla="*/ 0 h 1587"/>
              <a:gd name="T16" fmla="*/ 0 w 1587"/>
              <a:gd name="T17" fmla="*/ 0 h 1587"/>
              <a:gd name="T18" fmla="*/ 0 w 1587"/>
              <a:gd name="T19" fmla="*/ 0 h 1587"/>
              <a:gd name="T20" fmla="*/ 0 w 1587"/>
              <a:gd name="T21" fmla="*/ 0 h 1587"/>
              <a:gd name="T22" fmla="*/ 0 w 1587"/>
              <a:gd name="T23" fmla="*/ 0 h 1587"/>
              <a:gd name="T24" fmla="*/ 0 w 1587"/>
              <a:gd name="T25" fmla="*/ 0 h 1587"/>
              <a:gd name="T26" fmla="*/ 0 w 1587"/>
              <a:gd name="T27" fmla="*/ 0 h 1587"/>
              <a:gd name="T28" fmla="*/ 0 w 1587"/>
              <a:gd name="T29" fmla="*/ 0 h 1587"/>
              <a:gd name="T30" fmla="*/ 0 w 1587"/>
              <a:gd name="T31" fmla="*/ 0 h 1587"/>
              <a:gd name="T32" fmla="*/ 0 w 1587"/>
              <a:gd name="T33" fmla="*/ 0 h 1587"/>
              <a:gd name="T34" fmla="*/ 0 w 1587"/>
              <a:gd name="T35" fmla="*/ 0 h 1587"/>
              <a:gd name="T36" fmla="*/ 0 w 1587"/>
              <a:gd name="T37" fmla="*/ 0 h 1587"/>
              <a:gd name="T38" fmla="*/ 0 w 1587"/>
              <a:gd name="T39" fmla="*/ 0 h 1587"/>
              <a:gd name="T40" fmla="*/ 0 w 1587"/>
              <a:gd name="T41" fmla="*/ 0 h 1587"/>
              <a:gd name="T42" fmla="*/ 0 w 1587"/>
              <a:gd name="T43" fmla="*/ 0 h 1587"/>
              <a:gd name="T44" fmla="*/ 0 w 1587"/>
              <a:gd name="T45" fmla="*/ 0 h 1587"/>
              <a:gd name="T46" fmla="*/ 0 w 1587"/>
              <a:gd name="T47" fmla="*/ 0 h 1587"/>
              <a:gd name="T48" fmla="*/ 0 w 1587"/>
              <a:gd name="T49" fmla="*/ 0 h 1587"/>
              <a:gd name="T50" fmla="*/ 0 w 1587"/>
              <a:gd name="T51" fmla="*/ 0 h 1587"/>
              <a:gd name="T52" fmla="*/ 0 w 1587"/>
              <a:gd name="T53" fmla="*/ 0 h 1587"/>
              <a:gd name="T54" fmla="*/ 0 w 1587"/>
              <a:gd name="T55" fmla="*/ 0 h 1587"/>
              <a:gd name="T56" fmla="*/ 0 w 1587"/>
              <a:gd name="T57" fmla="*/ 0 h 1587"/>
              <a:gd name="T58" fmla="*/ 0 w 1587"/>
              <a:gd name="T59" fmla="*/ 0 h 1587"/>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1587" h="1587">
                <a:moveTo>
                  <a:pt x="0" y="0"/>
                </a:move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9" name="Freeform 1219"/>
          <p:cNvSpPr>
            <a:spLocks/>
          </p:cNvSpPr>
          <p:nvPr/>
        </p:nvSpPr>
        <p:spPr bwMode="auto">
          <a:xfrm>
            <a:off x="731838" y="541338"/>
            <a:ext cx="1587" cy="1587"/>
          </a:xfrm>
          <a:custGeom>
            <a:avLst/>
            <a:gdLst>
              <a:gd name="T0" fmla="*/ 0 w 1587"/>
              <a:gd name="T1" fmla="*/ 0 h 1587"/>
              <a:gd name="T2" fmla="*/ 0 w 1587"/>
              <a:gd name="T3" fmla="*/ 0 h 1587"/>
              <a:gd name="T4" fmla="*/ 0 w 1587"/>
              <a:gd name="T5" fmla="*/ 0 h 1587"/>
              <a:gd name="T6" fmla="*/ 0 60000 65536"/>
              <a:gd name="T7" fmla="*/ 0 60000 65536"/>
              <a:gd name="T8" fmla="*/ 0 60000 65536"/>
            </a:gdLst>
            <a:ahLst/>
            <a:cxnLst>
              <a:cxn ang="T6">
                <a:pos x="T0" y="T1"/>
              </a:cxn>
              <a:cxn ang="T7">
                <a:pos x="T2" y="T3"/>
              </a:cxn>
              <a:cxn ang="T8">
                <a:pos x="T4" y="T5"/>
              </a:cxn>
            </a:cxnLst>
            <a:rect l="0" t="0" r="r" b="b"/>
            <a:pathLst>
              <a:path w="1587" h="1587">
                <a:moveTo>
                  <a:pt x="0" y="0"/>
                </a:move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 name="Freeform 1221"/>
          <p:cNvSpPr>
            <a:spLocks/>
          </p:cNvSpPr>
          <p:nvPr/>
        </p:nvSpPr>
        <p:spPr bwMode="auto">
          <a:xfrm>
            <a:off x="731838" y="541338"/>
            <a:ext cx="3175" cy="3175"/>
          </a:xfrm>
          <a:custGeom>
            <a:avLst/>
            <a:gdLst>
              <a:gd name="T0" fmla="*/ 3175 w 2"/>
              <a:gd name="T1" fmla="*/ 0 h 2"/>
              <a:gd name="T2" fmla="*/ 3175 w 2"/>
              <a:gd name="T3" fmla="*/ 0 h 2"/>
              <a:gd name="T4" fmla="*/ 3175 w 2"/>
              <a:gd name="T5" fmla="*/ 0 h 2"/>
              <a:gd name="T6" fmla="*/ 0 w 2"/>
              <a:gd name="T7" fmla="*/ 0 h 2"/>
              <a:gd name="T8" fmla="*/ 0 w 2"/>
              <a:gd name="T9" fmla="*/ 0 h 2"/>
              <a:gd name="T10" fmla="*/ 0 w 2"/>
              <a:gd name="T11" fmla="*/ 3175 h 2"/>
              <a:gd name="T12" fmla="*/ 3175 w 2"/>
              <a:gd name="T13" fmla="*/ 0 h 2"/>
              <a:gd name="T14" fmla="*/ 3175 w 2"/>
              <a:gd name="T15" fmla="*/ 0 h 2"/>
              <a:gd name="T16" fmla="*/ 3175 w 2"/>
              <a:gd name="T17" fmla="*/ 0 h 2"/>
              <a:gd name="T18" fmla="*/ 0 w 2"/>
              <a:gd name="T19" fmla="*/ 0 h 2"/>
              <a:gd name="T20" fmla="*/ 0 w 2"/>
              <a:gd name="T21" fmla="*/ 0 h 2"/>
              <a:gd name="T22" fmla="*/ 0 w 2"/>
              <a:gd name="T23" fmla="*/ 3175 h 2"/>
              <a:gd name="T24" fmla="*/ 3175 w 2"/>
              <a:gd name="T25" fmla="*/ 0 h 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 h="2">
                <a:moveTo>
                  <a:pt x="2" y="0"/>
                </a:moveTo>
                <a:lnTo>
                  <a:pt x="2" y="0"/>
                </a:lnTo>
                <a:lnTo>
                  <a:pt x="0" y="0"/>
                </a:lnTo>
                <a:lnTo>
                  <a:pt x="0" y="2"/>
                </a:lnTo>
                <a:lnTo>
                  <a:pt x="2" y="0"/>
                </a:lnTo>
                <a:lnTo>
                  <a:pt x="0" y="0"/>
                </a:lnTo>
                <a:lnTo>
                  <a:pt x="0" y="2"/>
                </a:lnTo>
                <a:lnTo>
                  <a:pt x="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 name="Freeform 1234"/>
          <p:cNvSpPr>
            <a:spLocks/>
          </p:cNvSpPr>
          <p:nvPr/>
        </p:nvSpPr>
        <p:spPr bwMode="auto">
          <a:xfrm>
            <a:off x="722313" y="550863"/>
            <a:ext cx="3175" cy="1587"/>
          </a:xfrm>
          <a:custGeom>
            <a:avLst/>
            <a:gdLst>
              <a:gd name="T0" fmla="*/ 0 w 2"/>
              <a:gd name="T1" fmla="*/ 0 h 1587"/>
              <a:gd name="T2" fmla="*/ 0 w 2"/>
              <a:gd name="T3" fmla="*/ 0 h 1587"/>
              <a:gd name="T4" fmla="*/ 3175 w 2"/>
              <a:gd name="T5" fmla="*/ 0 h 1587"/>
              <a:gd name="T6" fmla="*/ 3175 w 2"/>
              <a:gd name="T7" fmla="*/ 0 h 1587"/>
              <a:gd name="T8" fmla="*/ 3175 w 2"/>
              <a:gd name="T9" fmla="*/ 0 h 1587"/>
              <a:gd name="T10" fmla="*/ 3175 w 2"/>
              <a:gd name="T11" fmla="*/ 0 h 1587"/>
              <a:gd name="T12" fmla="*/ 0 w 2"/>
              <a:gd name="T13" fmla="*/ 0 h 1587"/>
              <a:gd name="T14" fmla="*/ 0 w 2"/>
              <a:gd name="T15" fmla="*/ 0 h 1587"/>
              <a:gd name="T16" fmla="*/ 0 w 2"/>
              <a:gd name="T17" fmla="*/ 0 h 1587"/>
              <a:gd name="T18" fmla="*/ 0 w 2"/>
              <a:gd name="T19" fmla="*/ 0 h 1587"/>
              <a:gd name="T20" fmla="*/ 0 w 2"/>
              <a:gd name="T21" fmla="*/ 0 h 1587"/>
              <a:gd name="T22" fmla="*/ 0 w 2"/>
              <a:gd name="T23" fmla="*/ 0 h 1587"/>
              <a:gd name="T24" fmla="*/ 3175 w 2"/>
              <a:gd name="T25" fmla="*/ 0 h 1587"/>
              <a:gd name="T26" fmla="*/ 3175 w 2"/>
              <a:gd name="T27" fmla="*/ 0 h 1587"/>
              <a:gd name="T28" fmla="*/ 3175 w 2"/>
              <a:gd name="T29" fmla="*/ 0 h 1587"/>
              <a:gd name="T30" fmla="*/ 0 w 2"/>
              <a:gd name="T31" fmla="*/ 0 h 1587"/>
              <a:gd name="T32" fmla="*/ 0 w 2"/>
              <a:gd name="T33" fmla="*/ 0 h 1587"/>
              <a:gd name="T34" fmla="*/ 3175 w 2"/>
              <a:gd name="T35" fmla="*/ 0 h 1587"/>
              <a:gd name="T36" fmla="*/ 0 w 2"/>
              <a:gd name="T37" fmla="*/ 0 h 1587"/>
              <a:gd name="T38" fmla="*/ 0 w 2"/>
              <a:gd name="T39" fmla="*/ 0 h 1587"/>
              <a:gd name="T40" fmla="*/ 0 w 2"/>
              <a:gd name="T41" fmla="*/ 0 h 1587"/>
              <a:gd name="T42" fmla="*/ 0 w 2"/>
              <a:gd name="T43" fmla="*/ 0 h 1587"/>
              <a:gd name="T44" fmla="*/ 0 w 2"/>
              <a:gd name="T45" fmla="*/ 0 h 1587"/>
              <a:gd name="T46" fmla="*/ 0 w 2"/>
              <a:gd name="T47" fmla="*/ 0 h 1587"/>
              <a:gd name="T48" fmla="*/ 0 w 2"/>
              <a:gd name="T49" fmla="*/ 0 h 1587"/>
              <a:gd name="T50" fmla="*/ 0 w 2"/>
              <a:gd name="T51" fmla="*/ 0 h 1587"/>
              <a:gd name="T52" fmla="*/ 0 w 2"/>
              <a:gd name="T53" fmla="*/ 0 h 1587"/>
              <a:gd name="T54" fmla="*/ 0 w 2"/>
              <a:gd name="T55" fmla="*/ 0 h 1587"/>
              <a:gd name="T56" fmla="*/ 0 w 2"/>
              <a:gd name="T57" fmla="*/ 0 h 1587"/>
              <a:gd name="T58" fmla="*/ 0 w 2"/>
              <a:gd name="T59" fmla="*/ 0 h 1587"/>
              <a:gd name="T60" fmla="*/ 0 w 2"/>
              <a:gd name="T61" fmla="*/ 0 h 1587"/>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2" h="1587">
                <a:moveTo>
                  <a:pt x="0" y="0"/>
                </a:moveTo>
                <a:lnTo>
                  <a:pt x="0" y="0"/>
                </a:lnTo>
                <a:lnTo>
                  <a:pt x="2" y="0"/>
                </a:lnTo>
                <a:lnTo>
                  <a:pt x="0" y="0"/>
                </a:lnTo>
                <a:lnTo>
                  <a:pt x="2" y="0"/>
                </a:lnTo>
                <a:lnTo>
                  <a:pt x="0" y="0"/>
                </a:lnTo>
                <a:lnTo>
                  <a:pt x="2" y="0"/>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2" name="Line 1237"/>
          <p:cNvSpPr>
            <a:spLocks noChangeShapeType="1"/>
          </p:cNvSpPr>
          <p:nvPr/>
        </p:nvSpPr>
        <p:spPr bwMode="auto">
          <a:xfrm>
            <a:off x="728663" y="544513"/>
            <a:ext cx="1587" cy="1587"/>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 name="Line 1238"/>
          <p:cNvSpPr>
            <a:spLocks noChangeShapeType="1"/>
          </p:cNvSpPr>
          <p:nvPr/>
        </p:nvSpPr>
        <p:spPr bwMode="auto">
          <a:xfrm>
            <a:off x="728663" y="544513"/>
            <a:ext cx="1587" cy="1587"/>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4" name="Freeform 1240"/>
          <p:cNvSpPr>
            <a:spLocks/>
          </p:cNvSpPr>
          <p:nvPr/>
        </p:nvSpPr>
        <p:spPr bwMode="auto">
          <a:xfrm>
            <a:off x="728663" y="541338"/>
            <a:ext cx="1587" cy="3175"/>
          </a:xfrm>
          <a:custGeom>
            <a:avLst/>
            <a:gdLst>
              <a:gd name="T0" fmla="*/ 0 w 1587"/>
              <a:gd name="T1" fmla="*/ 3175 h 2"/>
              <a:gd name="T2" fmla="*/ 0 w 1587"/>
              <a:gd name="T3" fmla="*/ 3175 h 2"/>
              <a:gd name="T4" fmla="*/ 0 w 1587"/>
              <a:gd name="T5" fmla="*/ 0 h 2"/>
              <a:gd name="T6" fmla="*/ 0 w 1587"/>
              <a:gd name="T7" fmla="*/ 3175 h 2"/>
              <a:gd name="T8" fmla="*/ 0 w 1587"/>
              <a:gd name="T9" fmla="*/ 3175 h 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587" h="2">
                <a:moveTo>
                  <a:pt x="0" y="2"/>
                </a:moveTo>
                <a:lnTo>
                  <a:pt x="0" y="2"/>
                </a:lnTo>
                <a:lnTo>
                  <a:pt x="0" y="0"/>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5" name="Freeform 1243"/>
          <p:cNvSpPr>
            <a:spLocks/>
          </p:cNvSpPr>
          <p:nvPr/>
        </p:nvSpPr>
        <p:spPr bwMode="auto">
          <a:xfrm>
            <a:off x="728663" y="538163"/>
            <a:ext cx="3175" cy="3175"/>
          </a:xfrm>
          <a:custGeom>
            <a:avLst/>
            <a:gdLst>
              <a:gd name="T0" fmla="*/ 3175 w 2"/>
              <a:gd name="T1" fmla="*/ 3175 h 2"/>
              <a:gd name="T2" fmla="*/ 3175 w 2"/>
              <a:gd name="T3" fmla="*/ 3175 h 2"/>
              <a:gd name="T4" fmla="*/ 3175 w 2"/>
              <a:gd name="T5" fmla="*/ 3175 h 2"/>
              <a:gd name="T6" fmla="*/ 3175 w 2"/>
              <a:gd name="T7" fmla="*/ 3175 h 2"/>
              <a:gd name="T8" fmla="*/ 0 w 2"/>
              <a:gd name="T9" fmla="*/ 3175 h 2"/>
              <a:gd name="T10" fmla="*/ 0 w 2"/>
              <a:gd name="T11" fmla="*/ 3175 h 2"/>
              <a:gd name="T12" fmla="*/ 3175 w 2"/>
              <a:gd name="T13" fmla="*/ 3175 h 2"/>
              <a:gd name="T14" fmla="*/ 0 w 2"/>
              <a:gd name="T15" fmla="*/ 3175 h 2"/>
              <a:gd name="T16" fmla="*/ 0 w 2"/>
              <a:gd name="T17" fmla="*/ 3175 h 2"/>
              <a:gd name="T18" fmla="*/ 0 w 2"/>
              <a:gd name="T19" fmla="*/ 3175 h 2"/>
              <a:gd name="T20" fmla="*/ 0 w 2"/>
              <a:gd name="T21" fmla="*/ 3175 h 2"/>
              <a:gd name="T22" fmla="*/ 0 w 2"/>
              <a:gd name="T23" fmla="*/ 3175 h 2"/>
              <a:gd name="T24" fmla="*/ 0 w 2"/>
              <a:gd name="T25" fmla="*/ 3175 h 2"/>
              <a:gd name="T26" fmla="*/ 0 w 2"/>
              <a:gd name="T27" fmla="*/ 3175 h 2"/>
              <a:gd name="T28" fmla="*/ 0 w 2"/>
              <a:gd name="T29" fmla="*/ 3175 h 2"/>
              <a:gd name="T30" fmla="*/ 0 w 2"/>
              <a:gd name="T31" fmla="*/ 3175 h 2"/>
              <a:gd name="T32" fmla="*/ 0 w 2"/>
              <a:gd name="T33" fmla="*/ 3175 h 2"/>
              <a:gd name="T34" fmla="*/ 0 w 2"/>
              <a:gd name="T35" fmla="*/ 3175 h 2"/>
              <a:gd name="T36" fmla="*/ 0 w 2"/>
              <a:gd name="T37" fmla="*/ 3175 h 2"/>
              <a:gd name="T38" fmla="*/ 3175 w 2"/>
              <a:gd name="T39" fmla="*/ 3175 h 2"/>
              <a:gd name="T40" fmla="*/ 3175 w 2"/>
              <a:gd name="T41" fmla="*/ 3175 h 2"/>
              <a:gd name="T42" fmla="*/ 3175 w 2"/>
              <a:gd name="T43" fmla="*/ 3175 h 2"/>
              <a:gd name="T44" fmla="*/ 3175 w 2"/>
              <a:gd name="T45" fmla="*/ 3175 h 2"/>
              <a:gd name="T46" fmla="*/ 3175 w 2"/>
              <a:gd name="T47" fmla="*/ 3175 h 2"/>
              <a:gd name="T48" fmla="*/ 0 w 2"/>
              <a:gd name="T49" fmla="*/ 0 h 2"/>
              <a:gd name="T50" fmla="*/ 0 w 2"/>
              <a:gd name="T51" fmla="*/ 3175 h 2"/>
              <a:gd name="T52" fmla="*/ 0 w 2"/>
              <a:gd name="T53" fmla="*/ 3175 h 2"/>
              <a:gd name="T54" fmla="*/ 0 w 2"/>
              <a:gd name="T55" fmla="*/ 3175 h 2"/>
              <a:gd name="T56" fmla="*/ 3175 w 2"/>
              <a:gd name="T57" fmla="*/ 3175 h 2"/>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2" h="2">
                <a:moveTo>
                  <a:pt x="2" y="2"/>
                </a:moveTo>
                <a:lnTo>
                  <a:pt x="2" y="2"/>
                </a:lnTo>
                <a:lnTo>
                  <a:pt x="0" y="2"/>
                </a:lnTo>
                <a:lnTo>
                  <a:pt x="2" y="2"/>
                </a:lnTo>
                <a:lnTo>
                  <a:pt x="0" y="2"/>
                </a:lnTo>
                <a:lnTo>
                  <a:pt x="2" y="2"/>
                </a:lnTo>
                <a:lnTo>
                  <a:pt x="0" y="0"/>
                </a:lnTo>
                <a:lnTo>
                  <a:pt x="0" y="2"/>
                </a:lnTo>
                <a:lnTo>
                  <a:pt x="2"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6" name="Freeform 1246"/>
          <p:cNvSpPr>
            <a:spLocks/>
          </p:cNvSpPr>
          <p:nvPr/>
        </p:nvSpPr>
        <p:spPr bwMode="auto">
          <a:xfrm>
            <a:off x="725488" y="547688"/>
            <a:ext cx="3175" cy="3175"/>
          </a:xfrm>
          <a:custGeom>
            <a:avLst/>
            <a:gdLst>
              <a:gd name="T0" fmla="*/ 0 w 2"/>
              <a:gd name="T1" fmla="*/ 3175 h 2"/>
              <a:gd name="T2" fmla="*/ 0 w 2"/>
              <a:gd name="T3" fmla="*/ 3175 h 2"/>
              <a:gd name="T4" fmla="*/ 3175 w 2"/>
              <a:gd name="T5" fmla="*/ 0 h 2"/>
              <a:gd name="T6" fmla="*/ 3175 w 2"/>
              <a:gd name="T7" fmla="*/ 0 h 2"/>
              <a:gd name="T8" fmla="*/ 0 w 2"/>
              <a:gd name="T9" fmla="*/ 0 h 2"/>
              <a:gd name="T10" fmla="*/ 0 w 2"/>
              <a:gd name="T11" fmla="*/ 0 h 2"/>
              <a:gd name="T12" fmla="*/ 0 w 2"/>
              <a:gd name="T13" fmla="*/ 3175 h 2"/>
              <a:gd name="T14" fmla="*/ 0 w 2"/>
              <a:gd name="T15" fmla="*/ 3175 h 2"/>
              <a:gd name="T16" fmla="*/ 3175 w 2"/>
              <a:gd name="T17" fmla="*/ 0 h 2"/>
              <a:gd name="T18" fmla="*/ 3175 w 2"/>
              <a:gd name="T19" fmla="*/ 0 h 2"/>
              <a:gd name="T20" fmla="*/ 0 w 2"/>
              <a:gd name="T21" fmla="*/ 0 h 2"/>
              <a:gd name="T22" fmla="*/ 0 w 2"/>
              <a:gd name="T23" fmla="*/ 0 h 2"/>
              <a:gd name="T24" fmla="*/ 0 w 2"/>
              <a:gd name="T25" fmla="*/ 0 h 2"/>
              <a:gd name="T26" fmla="*/ 0 w 2"/>
              <a:gd name="T27" fmla="*/ 0 h 2"/>
              <a:gd name="T28" fmla="*/ 0 w 2"/>
              <a:gd name="T29" fmla="*/ 0 h 2"/>
              <a:gd name="T30" fmla="*/ 0 w 2"/>
              <a:gd name="T31" fmla="*/ 0 h 2"/>
              <a:gd name="T32" fmla="*/ 0 w 2"/>
              <a:gd name="T33" fmla="*/ 0 h 2"/>
              <a:gd name="T34" fmla="*/ 0 w 2"/>
              <a:gd name="T35" fmla="*/ 0 h 2"/>
              <a:gd name="T36" fmla="*/ 0 w 2"/>
              <a:gd name="T37" fmla="*/ 0 h 2"/>
              <a:gd name="T38" fmla="*/ 0 w 2"/>
              <a:gd name="T39" fmla="*/ 0 h 2"/>
              <a:gd name="T40" fmla="*/ 0 w 2"/>
              <a:gd name="T41" fmla="*/ 0 h 2"/>
              <a:gd name="T42" fmla="*/ 0 w 2"/>
              <a:gd name="T43" fmla="*/ 0 h 2"/>
              <a:gd name="T44" fmla="*/ 0 w 2"/>
              <a:gd name="T45" fmla="*/ 0 h 2"/>
              <a:gd name="T46" fmla="*/ 0 w 2"/>
              <a:gd name="T47" fmla="*/ 3175 h 2"/>
              <a:gd name="T48" fmla="*/ 0 w 2"/>
              <a:gd name="T49" fmla="*/ 3175 h 2"/>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2" h="2">
                <a:moveTo>
                  <a:pt x="0" y="2"/>
                </a:moveTo>
                <a:lnTo>
                  <a:pt x="0" y="2"/>
                </a:lnTo>
                <a:lnTo>
                  <a:pt x="2" y="0"/>
                </a:lnTo>
                <a:lnTo>
                  <a:pt x="0" y="0"/>
                </a:lnTo>
                <a:lnTo>
                  <a:pt x="0" y="2"/>
                </a:lnTo>
                <a:lnTo>
                  <a:pt x="2" y="0"/>
                </a:lnTo>
                <a:lnTo>
                  <a:pt x="0" y="0"/>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7" name="Freeform 1250"/>
          <p:cNvSpPr>
            <a:spLocks/>
          </p:cNvSpPr>
          <p:nvPr/>
        </p:nvSpPr>
        <p:spPr bwMode="auto">
          <a:xfrm>
            <a:off x="731838" y="530225"/>
            <a:ext cx="3175" cy="1588"/>
          </a:xfrm>
          <a:custGeom>
            <a:avLst/>
            <a:gdLst>
              <a:gd name="T0" fmla="*/ 3175 w 2"/>
              <a:gd name="T1" fmla="*/ 0 h 1588"/>
              <a:gd name="T2" fmla="*/ 0 w 2"/>
              <a:gd name="T3" fmla="*/ 0 h 1588"/>
              <a:gd name="T4" fmla="*/ 3175 w 2"/>
              <a:gd name="T5" fmla="*/ 0 h 1588"/>
              <a:gd name="T6" fmla="*/ 0 60000 65536"/>
              <a:gd name="T7" fmla="*/ 0 60000 65536"/>
              <a:gd name="T8" fmla="*/ 0 60000 65536"/>
            </a:gdLst>
            <a:ahLst/>
            <a:cxnLst>
              <a:cxn ang="T6">
                <a:pos x="T0" y="T1"/>
              </a:cxn>
              <a:cxn ang="T7">
                <a:pos x="T2" y="T3"/>
              </a:cxn>
              <a:cxn ang="T8">
                <a:pos x="T4" y="T5"/>
              </a:cxn>
            </a:cxnLst>
            <a:rect l="0" t="0" r="r" b="b"/>
            <a:pathLst>
              <a:path w="2" h="1588">
                <a:moveTo>
                  <a:pt x="2" y="0"/>
                </a:moveTo>
                <a:lnTo>
                  <a:pt x="0" y="0"/>
                </a:lnTo>
                <a:lnTo>
                  <a:pt x="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8" name="Freeform 1252"/>
          <p:cNvSpPr>
            <a:spLocks/>
          </p:cNvSpPr>
          <p:nvPr/>
        </p:nvSpPr>
        <p:spPr bwMode="auto">
          <a:xfrm>
            <a:off x="731838" y="527050"/>
            <a:ext cx="3175" cy="7938"/>
          </a:xfrm>
          <a:custGeom>
            <a:avLst/>
            <a:gdLst>
              <a:gd name="T0" fmla="*/ 3175 w 2"/>
              <a:gd name="T1" fmla="*/ 3175 h 5"/>
              <a:gd name="T2" fmla="*/ 3175 w 2"/>
              <a:gd name="T3" fmla="*/ 3175 h 5"/>
              <a:gd name="T4" fmla="*/ 0 w 2"/>
              <a:gd name="T5" fmla="*/ 0 h 5"/>
              <a:gd name="T6" fmla="*/ 0 w 2"/>
              <a:gd name="T7" fmla="*/ 3175 h 5"/>
              <a:gd name="T8" fmla="*/ 0 w 2"/>
              <a:gd name="T9" fmla="*/ 3175 h 5"/>
              <a:gd name="T10" fmla="*/ 3175 w 2"/>
              <a:gd name="T11" fmla="*/ 7938 h 5"/>
              <a:gd name="T12" fmla="*/ 3175 w 2"/>
              <a:gd name="T13" fmla="*/ 3175 h 5"/>
              <a:gd name="T14" fmla="*/ 3175 w 2"/>
              <a:gd name="T15" fmla="*/ 3175 h 5"/>
              <a:gd name="T16" fmla="*/ 0 w 2"/>
              <a:gd name="T17" fmla="*/ 0 h 5"/>
              <a:gd name="T18" fmla="*/ 0 w 2"/>
              <a:gd name="T19" fmla="*/ 3175 h 5"/>
              <a:gd name="T20" fmla="*/ 0 w 2"/>
              <a:gd name="T21" fmla="*/ 3175 h 5"/>
              <a:gd name="T22" fmla="*/ 3175 w 2"/>
              <a:gd name="T23" fmla="*/ 7938 h 5"/>
              <a:gd name="T24" fmla="*/ 3175 w 2"/>
              <a:gd name="T25" fmla="*/ 3175 h 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 h="5">
                <a:moveTo>
                  <a:pt x="2" y="2"/>
                </a:moveTo>
                <a:lnTo>
                  <a:pt x="2" y="2"/>
                </a:lnTo>
                <a:lnTo>
                  <a:pt x="0" y="0"/>
                </a:lnTo>
                <a:lnTo>
                  <a:pt x="0" y="2"/>
                </a:lnTo>
                <a:lnTo>
                  <a:pt x="2" y="5"/>
                </a:lnTo>
                <a:lnTo>
                  <a:pt x="2" y="2"/>
                </a:lnTo>
                <a:lnTo>
                  <a:pt x="0" y="0"/>
                </a:lnTo>
                <a:lnTo>
                  <a:pt x="0" y="2"/>
                </a:lnTo>
                <a:lnTo>
                  <a:pt x="2" y="5"/>
                </a:lnTo>
                <a:lnTo>
                  <a:pt x="2"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9" name="Freeform 1255"/>
          <p:cNvSpPr>
            <a:spLocks/>
          </p:cNvSpPr>
          <p:nvPr/>
        </p:nvSpPr>
        <p:spPr bwMode="auto">
          <a:xfrm>
            <a:off x="712788" y="550863"/>
            <a:ext cx="3175" cy="1587"/>
          </a:xfrm>
          <a:custGeom>
            <a:avLst/>
            <a:gdLst>
              <a:gd name="T0" fmla="*/ 0 w 2"/>
              <a:gd name="T1" fmla="*/ 0 h 1587"/>
              <a:gd name="T2" fmla="*/ 3175 w 2"/>
              <a:gd name="T3" fmla="*/ 0 h 1587"/>
              <a:gd name="T4" fmla="*/ 3175 w 2"/>
              <a:gd name="T5" fmla="*/ 0 h 1587"/>
              <a:gd name="T6" fmla="*/ 3175 w 2"/>
              <a:gd name="T7" fmla="*/ 0 h 1587"/>
              <a:gd name="T8" fmla="*/ 3175 w 2"/>
              <a:gd name="T9" fmla="*/ 0 h 1587"/>
              <a:gd name="T10" fmla="*/ 0 w 2"/>
              <a:gd name="T11" fmla="*/ 0 h 1587"/>
              <a:gd name="T12" fmla="*/ 0 w 2"/>
              <a:gd name="T13" fmla="*/ 0 h 1587"/>
              <a:gd name="T14" fmla="*/ 0 w 2"/>
              <a:gd name="T15" fmla="*/ 0 h 1587"/>
              <a:gd name="T16" fmla="*/ 0 w 2"/>
              <a:gd name="T17" fmla="*/ 0 h 1587"/>
              <a:gd name="T18" fmla="*/ 3175 w 2"/>
              <a:gd name="T19" fmla="*/ 0 h 1587"/>
              <a:gd name="T20" fmla="*/ 3175 w 2"/>
              <a:gd name="T21" fmla="*/ 0 h 1587"/>
              <a:gd name="T22" fmla="*/ 3175 w 2"/>
              <a:gd name="T23" fmla="*/ 0 h 1587"/>
              <a:gd name="T24" fmla="*/ 3175 w 2"/>
              <a:gd name="T25" fmla="*/ 0 h 1587"/>
              <a:gd name="T26" fmla="*/ 3175 w 2"/>
              <a:gd name="T27" fmla="*/ 0 h 1587"/>
              <a:gd name="T28" fmla="*/ 3175 w 2"/>
              <a:gd name="T29" fmla="*/ 0 h 1587"/>
              <a:gd name="T30" fmla="*/ 3175 w 2"/>
              <a:gd name="T31" fmla="*/ 0 h 1587"/>
              <a:gd name="T32" fmla="*/ 3175 w 2"/>
              <a:gd name="T33" fmla="*/ 0 h 1587"/>
              <a:gd name="T34" fmla="*/ 3175 w 2"/>
              <a:gd name="T35" fmla="*/ 0 h 1587"/>
              <a:gd name="T36" fmla="*/ 3175 w 2"/>
              <a:gd name="T37" fmla="*/ 0 h 1587"/>
              <a:gd name="T38" fmla="*/ 3175 w 2"/>
              <a:gd name="T39" fmla="*/ 0 h 1587"/>
              <a:gd name="T40" fmla="*/ 3175 w 2"/>
              <a:gd name="T41" fmla="*/ 0 h 1587"/>
              <a:gd name="T42" fmla="*/ 3175 w 2"/>
              <a:gd name="T43" fmla="*/ 0 h 1587"/>
              <a:gd name="T44" fmla="*/ 3175 w 2"/>
              <a:gd name="T45" fmla="*/ 0 h 1587"/>
              <a:gd name="T46" fmla="*/ 3175 w 2"/>
              <a:gd name="T47" fmla="*/ 0 h 1587"/>
              <a:gd name="T48" fmla="*/ 3175 w 2"/>
              <a:gd name="T49" fmla="*/ 0 h 1587"/>
              <a:gd name="T50" fmla="*/ 3175 w 2"/>
              <a:gd name="T51" fmla="*/ 0 h 1587"/>
              <a:gd name="T52" fmla="*/ 3175 w 2"/>
              <a:gd name="T53" fmla="*/ 0 h 1587"/>
              <a:gd name="T54" fmla="*/ 3175 w 2"/>
              <a:gd name="T55" fmla="*/ 0 h 1587"/>
              <a:gd name="T56" fmla="*/ 3175 w 2"/>
              <a:gd name="T57" fmla="*/ 0 h 1587"/>
              <a:gd name="T58" fmla="*/ 0 w 2"/>
              <a:gd name="T59" fmla="*/ 0 h 1587"/>
              <a:gd name="T60" fmla="*/ 0 w 2"/>
              <a:gd name="T61" fmla="*/ 0 h 1587"/>
              <a:gd name="T62" fmla="*/ 0 w 2"/>
              <a:gd name="T63" fmla="*/ 0 h 1587"/>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2" h="1587">
                <a:moveTo>
                  <a:pt x="0" y="0"/>
                </a:moveTo>
                <a:lnTo>
                  <a:pt x="2" y="0"/>
                </a:lnTo>
                <a:lnTo>
                  <a:pt x="0" y="0"/>
                </a:lnTo>
                <a:lnTo>
                  <a:pt x="2" y="0"/>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0" name="Rectangle 1256"/>
          <p:cNvSpPr>
            <a:spLocks noChangeArrowheads="1"/>
          </p:cNvSpPr>
          <p:nvPr/>
        </p:nvSpPr>
        <p:spPr bwMode="auto">
          <a:xfrm>
            <a:off x="722313" y="550863"/>
            <a:ext cx="1587" cy="158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spcBef>
                <a:spcPct val="50000"/>
              </a:spcBef>
              <a:buFontTx/>
              <a:buChar char="•"/>
            </a:pPr>
            <a:endParaRPr lang="en-US" sz="1300" b="0"/>
          </a:p>
        </p:txBody>
      </p:sp>
      <p:sp>
        <p:nvSpPr>
          <p:cNvPr id="41" name="Freeform 1258"/>
          <p:cNvSpPr>
            <a:spLocks/>
          </p:cNvSpPr>
          <p:nvPr/>
        </p:nvSpPr>
        <p:spPr bwMode="auto">
          <a:xfrm>
            <a:off x="722313" y="550863"/>
            <a:ext cx="1587" cy="1587"/>
          </a:xfrm>
          <a:custGeom>
            <a:avLst/>
            <a:gdLst>
              <a:gd name="T0" fmla="*/ 0 w 1587"/>
              <a:gd name="T1" fmla="*/ 0 h 1587"/>
              <a:gd name="T2" fmla="*/ 0 w 1587"/>
              <a:gd name="T3" fmla="*/ 0 h 1587"/>
              <a:gd name="T4" fmla="*/ 0 w 1587"/>
              <a:gd name="T5" fmla="*/ 0 h 1587"/>
              <a:gd name="T6" fmla="*/ 0 w 1587"/>
              <a:gd name="T7" fmla="*/ 0 h 1587"/>
              <a:gd name="T8" fmla="*/ 0 w 1587"/>
              <a:gd name="T9" fmla="*/ 0 h 1587"/>
              <a:gd name="T10" fmla="*/ 0 w 1587"/>
              <a:gd name="T11" fmla="*/ 0 h 1587"/>
              <a:gd name="T12" fmla="*/ 0 w 1587"/>
              <a:gd name="T13" fmla="*/ 0 h 1587"/>
              <a:gd name="T14" fmla="*/ 0 w 1587"/>
              <a:gd name="T15" fmla="*/ 0 h 1587"/>
              <a:gd name="T16" fmla="*/ 0 w 1587"/>
              <a:gd name="T17" fmla="*/ 0 h 1587"/>
              <a:gd name="T18" fmla="*/ 0 w 1587"/>
              <a:gd name="T19" fmla="*/ 0 h 1587"/>
              <a:gd name="T20" fmla="*/ 0 w 1587"/>
              <a:gd name="T21" fmla="*/ 0 h 1587"/>
              <a:gd name="T22" fmla="*/ 0 w 1587"/>
              <a:gd name="T23" fmla="*/ 0 h 1587"/>
              <a:gd name="T24" fmla="*/ 0 w 1587"/>
              <a:gd name="T25" fmla="*/ 0 h 1587"/>
              <a:gd name="T26" fmla="*/ 0 w 1587"/>
              <a:gd name="T27" fmla="*/ 0 h 1587"/>
              <a:gd name="T28" fmla="*/ 0 w 1587"/>
              <a:gd name="T29" fmla="*/ 0 h 1587"/>
              <a:gd name="T30" fmla="*/ 0 w 1587"/>
              <a:gd name="T31" fmla="*/ 0 h 1587"/>
              <a:gd name="T32" fmla="*/ 0 w 1587"/>
              <a:gd name="T33" fmla="*/ 0 h 1587"/>
              <a:gd name="T34" fmla="*/ 0 w 1587"/>
              <a:gd name="T35" fmla="*/ 0 h 1587"/>
              <a:gd name="T36" fmla="*/ 0 w 1587"/>
              <a:gd name="T37" fmla="*/ 0 h 1587"/>
              <a:gd name="T38" fmla="*/ 0 w 1587"/>
              <a:gd name="T39" fmla="*/ 0 h 1587"/>
              <a:gd name="T40" fmla="*/ 0 w 1587"/>
              <a:gd name="T41" fmla="*/ 0 h 1587"/>
              <a:gd name="T42" fmla="*/ 0 w 1587"/>
              <a:gd name="T43" fmla="*/ 0 h 1587"/>
              <a:gd name="T44" fmla="*/ 0 w 1587"/>
              <a:gd name="T45" fmla="*/ 0 h 1587"/>
              <a:gd name="T46" fmla="*/ 0 w 1587"/>
              <a:gd name="T47" fmla="*/ 0 h 1587"/>
              <a:gd name="T48" fmla="*/ 0 w 1587"/>
              <a:gd name="T49" fmla="*/ 0 h 1587"/>
              <a:gd name="T50" fmla="*/ 0 w 1587"/>
              <a:gd name="T51" fmla="*/ 0 h 1587"/>
              <a:gd name="T52" fmla="*/ 0 w 1587"/>
              <a:gd name="T53" fmla="*/ 0 h 1587"/>
              <a:gd name="T54" fmla="*/ 0 w 1587"/>
              <a:gd name="T55" fmla="*/ 0 h 1587"/>
              <a:gd name="T56" fmla="*/ 0 w 1587"/>
              <a:gd name="T57" fmla="*/ 0 h 1587"/>
              <a:gd name="T58" fmla="*/ 0 w 1587"/>
              <a:gd name="T59" fmla="*/ 0 h 1587"/>
              <a:gd name="T60" fmla="*/ 0 w 1587"/>
              <a:gd name="T61" fmla="*/ 0 h 1587"/>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1587" h="1587">
                <a:moveTo>
                  <a:pt x="0" y="0"/>
                </a:move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2" name="Freeform 1266"/>
          <p:cNvSpPr>
            <a:spLocks/>
          </p:cNvSpPr>
          <p:nvPr/>
        </p:nvSpPr>
        <p:spPr bwMode="auto">
          <a:xfrm>
            <a:off x="728663" y="534988"/>
            <a:ext cx="1587" cy="1587"/>
          </a:xfrm>
          <a:custGeom>
            <a:avLst/>
            <a:gdLst>
              <a:gd name="T0" fmla="*/ 0 w 1587"/>
              <a:gd name="T1" fmla="*/ 0 h 1587"/>
              <a:gd name="T2" fmla="*/ 0 w 1587"/>
              <a:gd name="T3" fmla="*/ 0 h 1587"/>
              <a:gd name="T4" fmla="*/ 0 w 1587"/>
              <a:gd name="T5" fmla="*/ 0 h 1587"/>
              <a:gd name="T6" fmla="*/ 0 w 1587"/>
              <a:gd name="T7" fmla="*/ 0 h 1587"/>
              <a:gd name="T8" fmla="*/ 0 w 1587"/>
              <a:gd name="T9" fmla="*/ 0 h 1587"/>
              <a:gd name="T10" fmla="*/ 0 w 1587"/>
              <a:gd name="T11" fmla="*/ 0 h 1587"/>
              <a:gd name="T12" fmla="*/ 0 w 1587"/>
              <a:gd name="T13" fmla="*/ 0 h 1587"/>
              <a:gd name="T14" fmla="*/ 0 w 1587"/>
              <a:gd name="T15" fmla="*/ 0 h 1587"/>
              <a:gd name="T16" fmla="*/ 0 w 1587"/>
              <a:gd name="T17" fmla="*/ 0 h 1587"/>
              <a:gd name="T18" fmla="*/ 0 w 1587"/>
              <a:gd name="T19" fmla="*/ 0 h 1587"/>
              <a:gd name="T20" fmla="*/ 0 w 1587"/>
              <a:gd name="T21" fmla="*/ 0 h 1587"/>
              <a:gd name="T22" fmla="*/ 0 w 1587"/>
              <a:gd name="T23" fmla="*/ 0 h 1587"/>
              <a:gd name="T24" fmla="*/ 0 w 1587"/>
              <a:gd name="T25" fmla="*/ 0 h 1587"/>
              <a:gd name="T26" fmla="*/ 0 w 1587"/>
              <a:gd name="T27" fmla="*/ 0 h 1587"/>
              <a:gd name="T28" fmla="*/ 0 w 1587"/>
              <a:gd name="T29" fmla="*/ 0 h 1587"/>
              <a:gd name="T30" fmla="*/ 0 w 1587"/>
              <a:gd name="T31" fmla="*/ 0 h 1587"/>
              <a:gd name="T32" fmla="*/ 0 w 1587"/>
              <a:gd name="T33" fmla="*/ 0 h 1587"/>
              <a:gd name="T34" fmla="*/ 0 w 1587"/>
              <a:gd name="T35" fmla="*/ 0 h 1587"/>
              <a:gd name="T36" fmla="*/ 0 w 1587"/>
              <a:gd name="T37" fmla="*/ 0 h 1587"/>
              <a:gd name="T38" fmla="*/ 0 w 1587"/>
              <a:gd name="T39" fmla="*/ 0 h 1587"/>
              <a:gd name="T40" fmla="*/ 0 w 1587"/>
              <a:gd name="T41" fmla="*/ 0 h 1587"/>
              <a:gd name="T42" fmla="*/ 0 w 1587"/>
              <a:gd name="T43" fmla="*/ 0 h 1587"/>
              <a:gd name="T44" fmla="*/ 0 w 1587"/>
              <a:gd name="T45" fmla="*/ 0 h 1587"/>
              <a:gd name="T46" fmla="*/ 0 w 1587"/>
              <a:gd name="T47" fmla="*/ 0 h 1587"/>
              <a:gd name="T48" fmla="*/ 0 w 1587"/>
              <a:gd name="T49" fmla="*/ 0 h 1587"/>
              <a:gd name="T50" fmla="*/ 0 w 1587"/>
              <a:gd name="T51" fmla="*/ 0 h 1587"/>
              <a:gd name="T52" fmla="*/ 0 w 1587"/>
              <a:gd name="T53" fmla="*/ 0 h 1587"/>
              <a:gd name="T54" fmla="*/ 0 w 1587"/>
              <a:gd name="T55" fmla="*/ 0 h 1587"/>
              <a:gd name="T56" fmla="*/ 0 w 1587"/>
              <a:gd name="T57" fmla="*/ 0 h 1587"/>
              <a:gd name="T58" fmla="*/ 0 w 1587"/>
              <a:gd name="T59" fmla="*/ 0 h 1587"/>
              <a:gd name="T60" fmla="*/ 0 w 1587"/>
              <a:gd name="T61" fmla="*/ 0 h 1587"/>
              <a:gd name="T62" fmla="*/ 0 w 1587"/>
              <a:gd name="T63" fmla="*/ 0 h 1587"/>
              <a:gd name="T64" fmla="*/ 0 w 1587"/>
              <a:gd name="T65" fmla="*/ 0 h 1587"/>
              <a:gd name="T66" fmla="*/ 0 w 1587"/>
              <a:gd name="T67" fmla="*/ 0 h 1587"/>
              <a:gd name="T68" fmla="*/ 0 w 1587"/>
              <a:gd name="T69" fmla="*/ 0 h 1587"/>
              <a:gd name="T70" fmla="*/ 0 w 1587"/>
              <a:gd name="T71" fmla="*/ 0 h 1587"/>
              <a:gd name="T72" fmla="*/ 0 w 1587"/>
              <a:gd name="T73" fmla="*/ 0 h 1587"/>
              <a:gd name="T74" fmla="*/ 0 w 1587"/>
              <a:gd name="T75" fmla="*/ 0 h 1587"/>
              <a:gd name="T76" fmla="*/ 0 w 1587"/>
              <a:gd name="T77" fmla="*/ 0 h 1587"/>
              <a:gd name="T78" fmla="*/ 0 w 1587"/>
              <a:gd name="T79" fmla="*/ 0 h 1587"/>
              <a:gd name="T80" fmla="*/ 0 w 1587"/>
              <a:gd name="T81" fmla="*/ 0 h 1587"/>
              <a:gd name="T82" fmla="*/ 0 w 1587"/>
              <a:gd name="T83" fmla="*/ 0 h 1587"/>
              <a:gd name="T84" fmla="*/ 0 w 1587"/>
              <a:gd name="T85" fmla="*/ 0 h 1587"/>
              <a:gd name="T86" fmla="*/ 0 w 1587"/>
              <a:gd name="T87" fmla="*/ 0 h 1587"/>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1587" h="1587">
                <a:moveTo>
                  <a:pt x="0" y="0"/>
                </a:move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 name="Freeform 1269"/>
          <p:cNvSpPr>
            <a:spLocks/>
          </p:cNvSpPr>
          <p:nvPr/>
        </p:nvSpPr>
        <p:spPr bwMode="auto">
          <a:xfrm>
            <a:off x="728663" y="530225"/>
            <a:ext cx="3175" cy="4763"/>
          </a:xfrm>
          <a:custGeom>
            <a:avLst/>
            <a:gdLst>
              <a:gd name="T0" fmla="*/ 0 w 2"/>
              <a:gd name="T1" fmla="*/ 4763 h 3"/>
              <a:gd name="T2" fmla="*/ 3175 w 2"/>
              <a:gd name="T3" fmla="*/ 0 h 3"/>
              <a:gd name="T4" fmla="*/ 3175 w 2"/>
              <a:gd name="T5" fmla="*/ 0 h 3"/>
              <a:gd name="T6" fmla="*/ 3175 w 2"/>
              <a:gd name="T7" fmla="*/ 0 h 3"/>
              <a:gd name="T8" fmla="*/ 3175 w 2"/>
              <a:gd name="T9" fmla="*/ 0 h 3"/>
              <a:gd name="T10" fmla="*/ 0 w 2"/>
              <a:gd name="T11" fmla="*/ 0 h 3"/>
              <a:gd name="T12" fmla="*/ 0 w 2"/>
              <a:gd name="T13" fmla="*/ 0 h 3"/>
              <a:gd name="T14" fmla="*/ 0 w 2"/>
              <a:gd name="T15" fmla="*/ 4763 h 3"/>
              <a:gd name="T16" fmla="*/ 0 w 2"/>
              <a:gd name="T17" fmla="*/ 4763 h 3"/>
              <a:gd name="T18" fmla="*/ 3175 w 2"/>
              <a:gd name="T19" fmla="*/ 0 h 3"/>
              <a:gd name="T20" fmla="*/ 3175 w 2"/>
              <a:gd name="T21" fmla="*/ 0 h 3"/>
              <a:gd name="T22" fmla="*/ 0 w 2"/>
              <a:gd name="T23" fmla="*/ 0 h 3"/>
              <a:gd name="T24" fmla="*/ 0 w 2"/>
              <a:gd name="T25" fmla="*/ 0 h 3"/>
              <a:gd name="T26" fmla="*/ 0 w 2"/>
              <a:gd name="T27" fmla="*/ 0 h 3"/>
              <a:gd name="T28" fmla="*/ 0 w 2"/>
              <a:gd name="T29" fmla="*/ 0 h 3"/>
              <a:gd name="T30" fmla="*/ 0 w 2"/>
              <a:gd name="T31" fmla="*/ 0 h 3"/>
              <a:gd name="T32" fmla="*/ 0 w 2"/>
              <a:gd name="T33" fmla="*/ 0 h 3"/>
              <a:gd name="T34" fmla="*/ 0 w 2"/>
              <a:gd name="T35" fmla="*/ 0 h 3"/>
              <a:gd name="T36" fmla="*/ 0 w 2"/>
              <a:gd name="T37" fmla="*/ 0 h 3"/>
              <a:gd name="T38" fmla="*/ 0 w 2"/>
              <a:gd name="T39" fmla="*/ 4763 h 3"/>
              <a:gd name="T40" fmla="*/ 0 w 2"/>
              <a:gd name="T41" fmla="*/ 4763 h 3"/>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2" h="3">
                <a:moveTo>
                  <a:pt x="0" y="3"/>
                </a:moveTo>
                <a:lnTo>
                  <a:pt x="2" y="0"/>
                </a:lnTo>
                <a:lnTo>
                  <a:pt x="0" y="0"/>
                </a:lnTo>
                <a:lnTo>
                  <a:pt x="0" y="3"/>
                </a:lnTo>
                <a:lnTo>
                  <a:pt x="2" y="0"/>
                </a:lnTo>
                <a:lnTo>
                  <a:pt x="0" y="0"/>
                </a:lnTo>
                <a:lnTo>
                  <a:pt x="0" y="3"/>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4" name="Line 1270"/>
          <p:cNvSpPr>
            <a:spLocks noChangeShapeType="1"/>
          </p:cNvSpPr>
          <p:nvPr/>
        </p:nvSpPr>
        <p:spPr bwMode="auto">
          <a:xfrm>
            <a:off x="728663" y="530225"/>
            <a:ext cx="1587" cy="158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5" name="Line 1271"/>
          <p:cNvSpPr>
            <a:spLocks noChangeShapeType="1"/>
          </p:cNvSpPr>
          <p:nvPr/>
        </p:nvSpPr>
        <p:spPr bwMode="auto">
          <a:xfrm>
            <a:off x="728663" y="530225"/>
            <a:ext cx="1587" cy="158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 name="Rectangle 1272"/>
          <p:cNvSpPr>
            <a:spLocks noChangeArrowheads="1"/>
          </p:cNvSpPr>
          <p:nvPr/>
        </p:nvSpPr>
        <p:spPr bwMode="auto">
          <a:xfrm>
            <a:off x="728663" y="530225"/>
            <a:ext cx="1587" cy="158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spcBef>
                <a:spcPct val="50000"/>
              </a:spcBef>
              <a:buFontTx/>
              <a:buChar char="•"/>
            </a:pPr>
            <a:endParaRPr lang="en-US" sz="1300" b="0"/>
          </a:p>
        </p:txBody>
      </p:sp>
      <p:sp>
        <p:nvSpPr>
          <p:cNvPr id="47" name="Rectangle 1273"/>
          <p:cNvSpPr>
            <a:spLocks noChangeArrowheads="1"/>
          </p:cNvSpPr>
          <p:nvPr/>
        </p:nvSpPr>
        <p:spPr bwMode="auto">
          <a:xfrm>
            <a:off x="728663" y="530225"/>
            <a:ext cx="1587" cy="1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50000"/>
              </a:spcBef>
              <a:buFontTx/>
              <a:buChar char="•"/>
            </a:pPr>
            <a:endParaRPr lang="en-US" sz="1300" b="0"/>
          </a:p>
        </p:txBody>
      </p:sp>
      <p:sp>
        <p:nvSpPr>
          <p:cNvPr id="48" name="Line 1274"/>
          <p:cNvSpPr>
            <a:spLocks noChangeShapeType="1"/>
          </p:cNvSpPr>
          <p:nvPr/>
        </p:nvSpPr>
        <p:spPr bwMode="auto">
          <a:xfrm>
            <a:off x="728663" y="527050"/>
            <a:ext cx="1587" cy="158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9" name="Line 1275"/>
          <p:cNvSpPr>
            <a:spLocks noChangeShapeType="1"/>
          </p:cNvSpPr>
          <p:nvPr/>
        </p:nvSpPr>
        <p:spPr bwMode="auto">
          <a:xfrm>
            <a:off x="728663" y="527050"/>
            <a:ext cx="1587" cy="158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0" name="Freeform 1277"/>
          <p:cNvSpPr>
            <a:spLocks/>
          </p:cNvSpPr>
          <p:nvPr/>
        </p:nvSpPr>
        <p:spPr bwMode="auto">
          <a:xfrm>
            <a:off x="728663" y="523875"/>
            <a:ext cx="1587" cy="3175"/>
          </a:xfrm>
          <a:custGeom>
            <a:avLst/>
            <a:gdLst>
              <a:gd name="T0" fmla="*/ 0 w 1587"/>
              <a:gd name="T1" fmla="*/ 3175 h 2"/>
              <a:gd name="T2" fmla="*/ 0 w 1587"/>
              <a:gd name="T3" fmla="*/ 3175 h 2"/>
              <a:gd name="T4" fmla="*/ 0 w 1587"/>
              <a:gd name="T5" fmla="*/ 0 h 2"/>
              <a:gd name="T6" fmla="*/ 0 w 1587"/>
              <a:gd name="T7" fmla="*/ 3175 h 2"/>
              <a:gd name="T8" fmla="*/ 0 w 1587"/>
              <a:gd name="T9" fmla="*/ 3175 h 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587" h="2">
                <a:moveTo>
                  <a:pt x="0" y="2"/>
                </a:moveTo>
                <a:lnTo>
                  <a:pt x="0" y="2"/>
                </a:lnTo>
                <a:lnTo>
                  <a:pt x="0" y="0"/>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 name="Freeform 1287"/>
          <p:cNvSpPr>
            <a:spLocks/>
          </p:cNvSpPr>
          <p:nvPr/>
        </p:nvSpPr>
        <p:spPr bwMode="auto">
          <a:xfrm>
            <a:off x="719138" y="514350"/>
            <a:ext cx="3175" cy="3175"/>
          </a:xfrm>
          <a:custGeom>
            <a:avLst/>
            <a:gdLst>
              <a:gd name="T0" fmla="*/ 0 w 2"/>
              <a:gd name="T1" fmla="*/ 0 h 2"/>
              <a:gd name="T2" fmla="*/ 0 w 2"/>
              <a:gd name="T3" fmla="*/ 3175 h 2"/>
              <a:gd name="T4" fmla="*/ 3175 w 2"/>
              <a:gd name="T5" fmla="*/ 3175 h 2"/>
              <a:gd name="T6" fmla="*/ 3175 w 2"/>
              <a:gd name="T7" fmla="*/ 3175 h 2"/>
              <a:gd name="T8" fmla="*/ 3175 w 2"/>
              <a:gd name="T9" fmla="*/ 3175 h 2"/>
              <a:gd name="T10" fmla="*/ 3175 w 2"/>
              <a:gd name="T11" fmla="*/ 0 h 2"/>
              <a:gd name="T12" fmla="*/ 0 w 2"/>
              <a:gd name="T13" fmla="*/ 0 h 2"/>
              <a:gd name="T14" fmla="*/ 0 w 2"/>
              <a:gd name="T15" fmla="*/ 0 h 2"/>
              <a:gd name="T16" fmla="*/ 0 w 2"/>
              <a:gd name="T17" fmla="*/ 3175 h 2"/>
              <a:gd name="T18" fmla="*/ 0 w 2"/>
              <a:gd name="T19" fmla="*/ 3175 h 2"/>
              <a:gd name="T20" fmla="*/ 0 w 2"/>
              <a:gd name="T21" fmla="*/ 3175 h 2"/>
              <a:gd name="T22" fmla="*/ 0 w 2"/>
              <a:gd name="T23" fmla="*/ 3175 h 2"/>
              <a:gd name="T24" fmla="*/ 3175 w 2"/>
              <a:gd name="T25" fmla="*/ 3175 h 2"/>
              <a:gd name="T26" fmla="*/ 3175 w 2"/>
              <a:gd name="T27" fmla="*/ 3175 h 2"/>
              <a:gd name="T28" fmla="*/ 0 w 2"/>
              <a:gd name="T29" fmla="*/ 0 h 2"/>
              <a:gd name="T30" fmla="*/ 0 w 2"/>
              <a:gd name="T31" fmla="*/ 0 h 2"/>
              <a:gd name="T32" fmla="*/ 0 w 2"/>
              <a:gd name="T33" fmla="*/ 0 h 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 h="2">
                <a:moveTo>
                  <a:pt x="0" y="0"/>
                </a:moveTo>
                <a:lnTo>
                  <a:pt x="0" y="2"/>
                </a:lnTo>
                <a:lnTo>
                  <a:pt x="2" y="2"/>
                </a:lnTo>
                <a:lnTo>
                  <a:pt x="2" y="0"/>
                </a:lnTo>
                <a:lnTo>
                  <a:pt x="0" y="0"/>
                </a:lnTo>
                <a:lnTo>
                  <a:pt x="0" y="2"/>
                </a:lnTo>
                <a:lnTo>
                  <a:pt x="2" y="2"/>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2" name="Freeform 1290"/>
          <p:cNvSpPr>
            <a:spLocks/>
          </p:cNvSpPr>
          <p:nvPr/>
        </p:nvSpPr>
        <p:spPr bwMode="auto">
          <a:xfrm>
            <a:off x="719138" y="517525"/>
            <a:ext cx="3175" cy="3175"/>
          </a:xfrm>
          <a:custGeom>
            <a:avLst/>
            <a:gdLst>
              <a:gd name="T0" fmla="*/ 0 w 2"/>
              <a:gd name="T1" fmla="*/ 3175 h 2"/>
              <a:gd name="T2" fmla="*/ 0 w 2"/>
              <a:gd name="T3" fmla="*/ 3175 h 2"/>
              <a:gd name="T4" fmla="*/ 3175 w 2"/>
              <a:gd name="T5" fmla="*/ 3175 h 2"/>
              <a:gd name="T6" fmla="*/ 3175 w 2"/>
              <a:gd name="T7" fmla="*/ 3175 h 2"/>
              <a:gd name="T8" fmla="*/ 3175 w 2"/>
              <a:gd name="T9" fmla="*/ 3175 h 2"/>
              <a:gd name="T10" fmla="*/ 3175 w 2"/>
              <a:gd name="T11" fmla="*/ 0 h 2"/>
              <a:gd name="T12" fmla="*/ 0 w 2"/>
              <a:gd name="T13" fmla="*/ 0 h 2"/>
              <a:gd name="T14" fmla="*/ 0 w 2"/>
              <a:gd name="T15" fmla="*/ 0 h 2"/>
              <a:gd name="T16" fmla="*/ 0 w 2"/>
              <a:gd name="T17" fmla="*/ 0 h 2"/>
              <a:gd name="T18" fmla="*/ 0 w 2"/>
              <a:gd name="T19" fmla="*/ 0 h 2"/>
              <a:gd name="T20" fmla="*/ 3175 w 2"/>
              <a:gd name="T21" fmla="*/ 0 h 2"/>
              <a:gd name="T22" fmla="*/ 0 w 2"/>
              <a:gd name="T23" fmla="*/ 0 h 2"/>
              <a:gd name="T24" fmla="*/ 0 w 2"/>
              <a:gd name="T25" fmla="*/ 0 h 2"/>
              <a:gd name="T26" fmla="*/ 0 w 2"/>
              <a:gd name="T27" fmla="*/ 0 h 2"/>
              <a:gd name="T28" fmla="*/ 0 w 2"/>
              <a:gd name="T29" fmla="*/ 0 h 2"/>
              <a:gd name="T30" fmla="*/ 0 w 2"/>
              <a:gd name="T31" fmla="*/ 3175 h 2"/>
              <a:gd name="T32" fmla="*/ 0 w 2"/>
              <a:gd name="T33" fmla="*/ 3175 h 2"/>
              <a:gd name="T34" fmla="*/ 0 w 2"/>
              <a:gd name="T35" fmla="*/ 3175 h 2"/>
              <a:gd name="T36" fmla="*/ 0 w 2"/>
              <a:gd name="T37" fmla="*/ 0 h 2"/>
              <a:gd name="T38" fmla="*/ 0 w 2"/>
              <a:gd name="T39" fmla="*/ 0 h 2"/>
              <a:gd name="T40" fmla="*/ 0 w 2"/>
              <a:gd name="T41" fmla="*/ 0 h 2"/>
              <a:gd name="T42" fmla="*/ 0 w 2"/>
              <a:gd name="T43" fmla="*/ 0 h 2"/>
              <a:gd name="T44" fmla="*/ 0 w 2"/>
              <a:gd name="T45" fmla="*/ 0 h 2"/>
              <a:gd name="T46" fmla="*/ 0 w 2"/>
              <a:gd name="T47" fmla="*/ 0 h 2"/>
              <a:gd name="T48" fmla="*/ 0 w 2"/>
              <a:gd name="T49" fmla="*/ 3175 h 2"/>
              <a:gd name="T50" fmla="*/ 3175 w 2"/>
              <a:gd name="T51" fmla="*/ 3175 h 2"/>
              <a:gd name="T52" fmla="*/ 3175 w 2"/>
              <a:gd name="T53" fmla="*/ 0 h 2"/>
              <a:gd name="T54" fmla="*/ 3175 w 2"/>
              <a:gd name="T55" fmla="*/ 0 h 2"/>
              <a:gd name="T56" fmla="*/ 0 w 2"/>
              <a:gd name="T57" fmla="*/ 0 h 2"/>
              <a:gd name="T58" fmla="*/ 0 w 2"/>
              <a:gd name="T59" fmla="*/ 0 h 2"/>
              <a:gd name="T60" fmla="*/ 0 w 2"/>
              <a:gd name="T61" fmla="*/ 3175 h 2"/>
              <a:gd name="T62" fmla="*/ 0 w 2"/>
              <a:gd name="T63" fmla="*/ 3175 h 2"/>
              <a:gd name="T64" fmla="*/ 3175 w 2"/>
              <a:gd name="T65" fmla="*/ 3175 h 2"/>
              <a:gd name="T66" fmla="*/ 3175 w 2"/>
              <a:gd name="T67" fmla="*/ 3175 h 2"/>
              <a:gd name="T68" fmla="*/ 0 w 2"/>
              <a:gd name="T69" fmla="*/ 3175 h 2"/>
              <a:gd name="T70" fmla="*/ 0 w 2"/>
              <a:gd name="T71" fmla="*/ 3175 h 2"/>
              <a:gd name="T72" fmla="*/ 0 w 2"/>
              <a:gd name="T73" fmla="*/ 3175 h 2"/>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2" h="2">
                <a:moveTo>
                  <a:pt x="0" y="2"/>
                </a:moveTo>
                <a:lnTo>
                  <a:pt x="0" y="2"/>
                </a:lnTo>
                <a:lnTo>
                  <a:pt x="2" y="2"/>
                </a:lnTo>
                <a:lnTo>
                  <a:pt x="2" y="0"/>
                </a:lnTo>
                <a:lnTo>
                  <a:pt x="0" y="0"/>
                </a:lnTo>
                <a:lnTo>
                  <a:pt x="2" y="0"/>
                </a:lnTo>
                <a:lnTo>
                  <a:pt x="0" y="0"/>
                </a:lnTo>
                <a:lnTo>
                  <a:pt x="0" y="2"/>
                </a:lnTo>
                <a:lnTo>
                  <a:pt x="0" y="0"/>
                </a:lnTo>
                <a:lnTo>
                  <a:pt x="0" y="2"/>
                </a:lnTo>
                <a:lnTo>
                  <a:pt x="2" y="2"/>
                </a:lnTo>
                <a:lnTo>
                  <a:pt x="2" y="0"/>
                </a:lnTo>
                <a:lnTo>
                  <a:pt x="0" y="0"/>
                </a:lnTo>
                <a:lnTo>
                  <a:pt x="0" y="2"/>
                </a:lnTo>
                <a:lnTo>
                  <a:pt x="2" y="2"/>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3" name="Rectangle 1335"/>
          <p:cNvSpPr>
            <a:spLocks noChangeArrowheads="1"/>
          </p:cNvSpPr>
          <p:nvPr/>
        </p:nvSpPr>
        <p:spPr bwMode="auto">
          <a:xfrm>
            <a:off x="468313" y="508000"/>
            <a:ext cx="1587" cy="158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spcBef>
                <a:spcPct val="50000"/>
              </a:spcBef>
              <a:buFontTx/>
              <a:buChar char="•"/>
            </a:pPr>
            <a:endParaRPr lang="en-US" sz="1300" b="0"/>
          </a:p>
        </p:txBody>
      </p:sp>
      <p:sp>
        <p:nvSpPr>
          <p:cNvPr id="54" name="Rectangle 1336"/>
          <p:cNvSpPr>
            <a:spLocks noChangeArrowheads="1"/>
          </p:cNvSpPr>
          <p:nvPr/>
        </p:nvSpPr>
        <p:spPr bwMode="auto">
          <a:xfrm>
            <a:off x="474663" y="495300"/>
            <a:ext cx="1587" cy="158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spcBef>
                <a:spcPct val="50000"/>
              </a:spcBef>
              <a:buFontTx/>
              <a:buChar char="•"/>
            </a:pPr>
            <a:endParaRPr lang="en-US" sz="1300" b="0"/>
          </a:p>
        </p:txBody>
      </p:sp>
      <p:sp>
        <p:nvSpPr>
          <p:cNvPr id="55" name="Rectangle 1337"/>
          <p:cNvSpPr>
            <a:spLocks noChangeArrowheads="1"/>
          </p:cNvSpPr>
          <p:nvPr/>
        </p:nvSpPr>
        <p:spPr bwMode="auto">
          <a:xfrm>
            <a:off x="474663" y="495300"/>
            <a:ext cx="1587" cy="158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spcBef>
                <a:spcPct val="50000"/>
              </a:spcBef>
              <a:buFontTx/>
              <a:buChar char="•"/>
            </a:pPr>
            <a:endParaRPr lang="en-US" sz="1300" b="0"/>
          </a:p>
        </p:txBody>
      </p:sp>
      <p:sp>
        <p:nvSpPr>
          <p:cNvPr id="56" name="Rectangle 1340"/>
          <p:cNvSpPr>
            <a:spLocks noChangeArrowheads="1"/>
          </p:cNvSpPr>
          <p:nvPr/>
        </p:nvSpPr>
        <p:spPr bwMode="auto">
          <a:xfrm>
            <a:off x="468313" y="508000"/>
            <a:ext cx="1587" cy="158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spcBef>
                <a:spcPct val="50000"/>
              </a:spcBef>
              <a:buFontTx/>
              <a:buChar char="•"/>
            </a:pPr>
            <a:endParaRPr lang="en-US" sz="1300" b="0"/>
          </a:p>
        </p:txBody>
      </p:sp>
      <p:sp>
        <p:nvSpPr>
          <p:cNvPr id="57" name="Rectangle 1341"/>
          <p:cNvSpPr>
            <a:spLocks noChangeArrowheads="1"/>
          </p:cNvSpPr>
          <p:nvPr/>
        </p:nvSpPr>
        <p:spPr bwMode="auto">
          <a:xfrm>
            <a:off x="468313" y="508000"/>
            <a:ext cx="1587" cy="158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spcBef>
                <a:spcPct val="50000"/>
              </a:spcBef>
              <a:buFontTx/>
              <a:buChar char="•"/>
            </a:pPr>
            <a:endParaRPr lang="en-US" sz="1300" b="0"/>
          </a:p>
        </p:txBody>
      </p:sp>
      <p:sp>
        <p:nvSpPr>
          <p:cNvPr id="58" name="Rectangle 1342"/>
          <p:cNvSpPr>
            <a:spLocks noChangeArrowheads="1"/>
          </p:cNvSpPr>
          <p:nvPr/>
        </p:nvSpPr>
        <p:spPr bwMode="auto">
          <a:xfrm>
            <a:off x="468313" y="508000"/>
            <a:ext cx="1587" cy="158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spcBef>
                <a:spcPct val="50000"/>
              </a:spcBef>
              <a:buFontTx/>
              <a:buChar char="•"/>
            </a:pPr>
            <a:endParaRPr lang="en-US" sz="1300" b="0"/>
          </a:p>
        </p:txBody>
      </p:sp>
      <p:sp>
        <p:nvSpPr>
          <p:cNvPr id="59" name="Rectangle 1343"/>
          <p:cNvSpPr>
            <a:spLocks noChangeArrowheads="1"/>
          </p:cNvSpPr>
          <p:nvPr/>
        </p:nvSpPr>
        <p:spPr bwMode="auto">
          <a:xfrm>
            <a:off x="468313" y="508000"/>
            <a:ext cx="1587" cy="158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spcBef>
                <a:spcPct val="50000"/>
              </a:spcBef>
              <a:buFontTx/>
              <a:buChar char="•"/>
            </a:pPr>
            <a:endParaRPr lang="en-US" sz="1300" b="0"/>
          </a:p>
        </p:txBody>
      </p:sp>
      <p:sp>
        <p:nvSpPr>
          <p:cNvPr id="60" name="Rectangle 1344"/>
          <p:cNvSpPr>
            <a:spLocks noChangeArrowheads="1"/>
          </p:cNvSpPr>
          <p:nvPr/>
        </p:nvSpPr>
        <p:spPr bwMode="auto">
          <a:xfrm>
            <a:off x="465138" y="485775"/>
            <a:ext cx="1587" cy="317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spcBef>
                <a:spcPct val="50000"/>
              </a:spcBef>
              <a:buFontTx/>
              <a:buChar char="•"/>
            </a:pPr>
            <a:endParaRPr lang="en-US" sz="1300" b="0"/>
          </a:p>
        </p:txBody>
      </p:sp>
      <p:sp>
        <p:nvSpPr>
          <p:cNvPr id="61" name="Rectangle 67"/>
          <p:cNvSpPr>
            <a:spLocks noChangeArrowheads="1"/>
          </p:cNvSpPr>
          <p:nvPr/>
        </p:nvSpPr>
        <p:spPr bwMode="auto">
          <a:xfrm>
            <a:off x="0" y="2828925"/>
            <a:ext cx="9144000" cy="176213"/>
          </a:xfrm>
          <a:prstGeom prst="rect">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115888" indent="-115888">
              <a:spcBef>
                <a:spcPct val="50000"/>
              </a:spcBef>
              <a:buFontTx/>
              <a:buChar char="•"/>
            </a:pPr>
            <a:endParaRPr lang="en-US" sz="1300" b="0">
              <a:solidFill>
                <a:schemeClr val="bg1"/>
              </a:solidFill>
            </a:endParaRPr>
          </a:p>
        </p:txBody>
      </p:sp>
      <p:sp>
        <p:nvSpPr>
          <p:cNvPr id="330" name="Title 329"/>
          <p:cNvSpPr>
            <a:spLocks noGrp="1"/>
          </p:cNvSpPr>
          <p:nvPr>
            <p:ph type="title"/>
          </p:nvPr>
        </p:nvSpPr>
        <p:spPr>
          <a:xfrm>
            <a:off x="865910" y="1306550"/>
            <a:ext cx="7296726" cy="1450437"/>
          </a:xfrm>
        </p:spPr>
        <p:txBody>
          <a:bodyPr anchor="b"/>
          <a:lstStyle>
            <a:lvl1pPr>
              <a:defRPr sz="3800" b="1" cap="none" baseline="0">
                <a:solidFill>
                  <a:schemeClr val="bg2"/>
                </a:solidFill>
              </a:defRPr>
            </a:lvl1pPr>
          </a:lstStyle>
          <a:p>
            <a:r>
              <a:rPr lang="en-US" smtClean="0"/>
              <a:t>Click to edit Master title style</a:t>
            </a:r>
            <a:endParaRPr lang="en-US" dirty="0"/>
          </a:p>
        </p:txBody>
      </p:sp>
      <p:sp>
        <p:nvSpPr>
          <p:cNvPr id="332" name="Text Placeholder 331"/>
          <p:cNvSpPr>
            <a:spLocks noGrp="1"/>
          </p:cNvSpPr>
          <p:nvPr>
            <p:ph type="body" sz="quarter" idx="13"/>
          </p:nvPr>
        </p:nvSpPr>
        <p:spPr>
          <a:xfrm>
            <a:off x="851104" y="3074088"/>
            <a:ext cx="7328771" cy="2397495"/>
          </a:xfrm>
        </p:spPr>
        <p:txBody>
          <a:bodyPr>
            <a:normAutofit/>
          </a:bodyPr>
          <a:lstStyle>
            <a:lvl1pPr>
              <a:lnSpc>
                <a:spcPct val="100000"/>
              </a:lnSpc>
              <a:defRPr sz="3000" b="0" i="0" cap="none" baseline="0">
                <a:solidFill>
                  <a:schemeClr val="tx1"/>
                </a:solidFill>
                <a:latin typeface="+mn-lt"/>
                <a:cs typeface="Andes ExtraLight"/>
              </a:defRPr>
            </a:lvl1pPr>
            <a:lvl2pPr>
              <a:defRPr b="0" i="0">
                <a:latin typeface="Andes ExtraLight"/>
                <a:cs typeface="Andes ExtraLight"/>
              </a:defRPr>
            </a:lvl2pPr>
            <a:lvl3pPr>
              <a:defRPr b="0" i="0">
                <a:latin typeface="Andes ExtraLight"/>
                <a:cs typeface="Andes ExtraLight"/>
              </a:defRPr>
            </a:lvl3pPr>
            <a:lvl4pPr>
              <a:defRPr b="0" i="0">
                <a:latin typeface="Andes ExtraLight"/>
                <a:cs typeface="Andes ExtraLight"/>
              </a:defRPr>
            </a:lvl4pPr>
            <a:lvl5pPr>
              <a:defRPr b="0" i="0">
                <a:latin typeface="Andes ExtraLight"/>
                <a:cs typeface="Andes ExtraLight"/>
              </a:defRPr>
            </a:lvl5pPr>
          </a:lstStyle>
          <a:p>
            <a:pPr lvl="0"/>
            <a:r>
              <a:rPr lang="en-US" smtClean="0"/>
              <a:t>Click to edit Master text styles</a:t>
            </a:r>
          </a:p>
        </p:txBody>
      </p:sp>
    </p:spTree>
    <p:extLst>
      <p:ext uri="{BB962C8B-B14F-4D97-AF65-F5344CB8AC3E}">
        <p14:creationId xmlns:p14="http://schemas.microsoft.com/office/powerpoint/2010/main" val="372129436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Contact Slide">
    <p:spTree>
      <p:nvGrpSpPr>
        <p:cNvPr id="1" name=""/>
        <p:cNvGrpSpPr/>
        <p:nvPr/>
      </p:nvGrpSpPr>
      <p:grpSpPr>
        <a:xfrm>
          <a:off x="0" y="0"/>
          <a:ext cx="0" cy="0"/>
          <a:chOff x="0" y="0"/>
          <a:chExt cx="0" cy="0"/>
        </a:xfrm>
      </p:grpSpPr>
      <p:sp>
        <p:nvSpPr>
          <p:cNvPr id="2" name="Title 1"/>
          <p:cNvSpPr>
            <a:spLocks noGrp="1"/>
          </p:cNvSpPr>
          <p:nvPr>
            <p:ph type="title"/>
          </p:nvPr>
        </p:nvSpPr>
        <p:spPr>
          <a:xfrm>
            <a:off x="356933" y="288636"/>
            <a:ext cx="8533067" cy="461819"/>
          </a:xfrm>
        </p:spPr>
        <p:txBody>
          <a:bodyPr anchor="b"/>
          <a:lstStyle>
            <a:lvl1pPr>
              <a:defRPr sz="2200" b="0" i="0" baseline="0">
                <a:solidFill>
                  <a:schemeClr val="tx1"/>
                </a:solidFill>
                <a:latin typeface="+mn-lt"/>
                <a:cs typeface="Andes ExtraLight"/>
              </a:defRPr>
            </a:lvl1pPr>
          </a:lstStyle>
          <a:p>
            <a:r>
              <a:rPr lang="en-US" smtClean="0"/>
              <a:t>Click to edit Master title style</a:t>
            </a:r>
            <a:endParaRPr lang="en-US" dirty="0"/>
          </a:p>
        </p:txBody>
      </p:sp>
      <p:sp>
        <p:nvSpPr>
          <p:cNvPr id="6" name="Table Placeholder 5"/>
          <p:cNvSpPr>
            <a:spLocks noGrp="1"/>
          </p:cNvSpPr>
          <p:nvPr>
            <p:ph type="tbl" sz="quarter" idx="13"/>
          </p:nvPr>
        </p:nvSpPr>
        <p:spPr>
          <a:xfrm>
            <a:off x="349779" y="968964"/>
            <a:ext cx="8529637" cy="5249906"/>
          </a:xfrm>
        </p:spPr>
        <p:txBody>
          <a:bodyPr>
            <a:normAutofit/>
          </a:bodyPr>
          <a:lstStyle>
            <a:lvl1pPr>
              <a:lnSpc>
                <a:spcPct val="100000"/>
              </a:lnSpc>
              <a:spcBef>
                <a:spcPts val="0"/>
              </a:spcBef>
              <a:defRPr sz="1200"/>
            </a:lvl1pPr>
          </a:lstStyle>
          <a:p>
            <a:pPr lvl="0"/>
            <a:endParaRPr lang="en-US" noProof="0" dirty="0"/>
          </a:p>
        </p:txBody>
      </p:sp>
      <p:sp>
        <p:nvSpPr>
          <p:cNvPr id="4" name="Slide Number Placeholder 3"/>
          <p:cNvSpPr>
            <a:spLocks noGrp="1"/>
          </p:cNvSpPr>
          <p:nvPr>
            <p:ph type="sldNum" sz="quarter" idx="14"/>
          </p:nvPr>
        </p:nvSpPr>
        <p:spPr/>
        <p:txBody>
          <a:bodyPr/>
          <a:lstStyle>
            <a:lvl1pPr>
              <a:defRPr/>
            </a:lvl1pPr>
          </a:lstStyle>
          <a:p>
            <a:pPr>
              <a:defRPr/>
            </a:pPr>
            <a:fld id="{4C246979-6643-40E3-97F8-98E9CF259734}" type="slidenum">
              <a:rPr lang="en-US"/>
              <a:pPr>
                <a:defRPr/>
              </a:pPr>
              <a:t>‹#›</a:t>
            </a:fld>
            <a:endParaRPr lang="en-US"/>
          </a:p>
        </p:txBody>
      </p:sp>
      <p:sp>
        <p:nvSpPr>
          <p:cNvPr id="5" name="Footer Placeholder 4"/>
          <p:cNvSpPr>
            <a:spLocks noGrp="1"/>
          </p:cNvSpPr>
          <p:nvPr>
            <p:ph type="ftr" sz="quarter" idx="15"/>
          </p:nvPr>
        </p:nvSpPr>
        <p:spPr/>
        <p:txBody>
          <a:bodyPr/>
          <a:lstStyle>
            <a:lvl1pPr>
              <a:defRPr/>
            </a:lvl1pPr>
          </a:lstStyle>
          <a:p>
            <a:pPr>
              <a:defRPr/>
            </a:pPr>
            <a:endParaRPr lang="en-US" dirty="0"/>
          </a:p>
        </p:txBody>
      </p:sp>
    </p:spTree>
    <p:extLst>
      <p:ext uri="{BB962C8B-B14F-4D97-AF65-F5344CB8AC3E}">
        <p14:creationId xmlns:p14="http://schemas.microsoft.com/office/powerpoint/2010/main" val="18489092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ark Blue Title Slide">
    <p:spTree>
      <p:nvGrpSpPr>
        <p:cNvPr id="1" name=""/>
        <p:cNvGrpSpPr/>
        <p:nvPr/>
      </p:nvGrpSpPr>
      <p:grpSpPr>
        <a:xfrm>
          <a:off x="0" y="0"/>
          <a:ext cx="0" cy="0"/>
          <a:chOff x="0" y="0"/>
          <a:chExt cx="0" cy="0"/>
        </a:xfrm>
      </p:grpSpPr>
      <p:sp>
        <p:nvSpPr>
          <p:cNvPr id="5" name="Rectangle 5"/>
          <p:cNvSpPr>
            <a:spLocks noChangeArrowheads="1"/>
          </p:cNvSpPr>
          <p:nvPr/>
        </p:nvSpPr>
        <p:spPr bwMode="auto">
          <a:xfrm flipV="1">
            <a:off x="0" y="0"/>
            <a:ext cx="9144000" cy="4479925"/>
          </a:xfrm>
          <a:prstGeom prst="rect">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115888" indent="-115888">
              <a:spcBef>
                <a:spcPct val="50000"/>
              </a:spcBef>
              <a:buFontTx/>
              <a:buChar char="•"/>
            </a:pPr>
            <a:endParaRPr lang="en-US" sz="1300" b="0"/>
          </a:p>
        </p:txBody>
      </p:sp>
      <p:sp>
        <p:nvSpPr>
          <p:cNvPr id="6" name="Rectangle 6"/>
          <p:cNvSpPr>
            <a:spLocks noChangeArrowheads="1"/>
          </p:cNvSpPr>
          <p:nvPr/>
        </p:nvSpPr>
        <p:spPr bwMode="auto">
          <a:xfrm>
            <a:off x="0" y="4302125"/>
            <a:ext cx="9144000" cy="176213"/>
          </a:xfrm>
          <a:prstGeom prst="rect">
            <a:avLst/>
          </a:pr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115888" indent="-115888">
              <a:spcBef>
                <a:spcPct val="50000"/>
              </a:spcBef>
              <a:buFontTx/>
              <a:buChar char="•"/>
            </a:pPr>
            <a:endParaRPr lang="en-US" sz="1300" b="0">
              <a:solidFill>
                <a:schemeClr val="bg1"/>
              </a:solidFill>
            </a:endParaRPr>
          </a:p>
        </p:txBody>
      </p:sp>
      <p:pic>
        <p:nvPicPr>
          <p:cNvPr id="7" name="Picture 7"/>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08000" y="4699000"/>
            <a:ext cx="5059363" cy="1055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30" name="Title 329"/>
          <p:cNvSpPr>
            <a:spLocks noGrp="1"/>
          </p:cNvSpPr>
          <p:nvPr>
            <p:ph type="title"/>
          </p:nvPr>
        </p:nvSpPr>
        <p:spPr>
          <a:xfrm>
            <a:off x="1396005" y="1189789"/>
            <a:ext cx="7039470" cy="1822161"/>
          </a:xfrm>
        </p:spPr>
        <p:txBody>
          <a:bodyPr anchor="b"/>
          <a:lstStyle>
            <a:lvl1pPr>
              <a:lnSpc>
                <a:spcPct val="100000"/>
              </a:lnSpc>
              <a:spcBef>
                <a:spcPts val="0"/>
              </a:spcBef>
              <a:defRPr sz="3600" b="1" baseline="0">
                <a:solidFill>
                  <a:schemeClr val="bg1"/>
                </a:solidFill>
              </a:defRPr>
            </a:lvl1pPr>
          </a:lstStyle>
          <a:p>
            <a:r>
              <a:rPr lang="en-US" smtClean="0"/>
              <a:t>Click to edit Master title style</a:t>
            </a:r>
            <a:endParaRPr lang="en-US" dirty="0"/>
          </a:p>
        </p:txBody>
      </p:sp>
      <p:sp>
        <p:nvSpPr>
          <p:cNvPr id="332" name="Text Placeholder 331"/>
          <p:cNvSpPr>
            <a:spLocks noGrp="1"/>
          </p:cNvSpPr>
          <p:nvPr>
            <p:ph type="body" sz="quarter" idx="13"/>
          </p:nvPr>
        </p:nvSpPr>
        <p:spPr>
          <a:xfrm>
            <a:off x="1408676" y="3000005"/>
            <a:ext cx="7026799" cy="1211048"/>
          </a:xfrm>
        </p:spPr>
        <p:txBody>
          <a:bodyPr>
            <a:normAutofit/>
          </a:bodyPr>
          <a:lstStyle>
            <a:lvl1pPr>
              <a:lnSpc>
                <a:spcPct val="100000"/>
              </a:lnSpc>
              <a:spcBef>
                <a:spcPts val="0"/>
              </a:spcBef>
              <a:defRPr sz="2400" b="0" i="0" cap="all" baseline="0">
                <a:solidFill>
                  <a:srgbClr val="FFFFFF"/>
                </a:solidFill>
                <a:latin typeface="+mn-lt"/>
                <a:cs typeface="Andes ExtraLight"/>
              </a:defRPr>
            </a:lvl1pPr>
            <a:lvl2pPr>
              <a:defRPr b="0" i="0">
                <a:latin typeface="Andes ExtraLight"/>
                <a:cs typeface="Andes ExtraLight"/>
              </a:defRPr>
            </a:lvl2pPr>
            <a:lvl3pPr>
              <a:defRPr b="0" i="0">
                <a:latin typeface="Andes ExtraLight"/>
                <a:cs typeface="Andes ExtraLight"/>
              </a:defRPr>
            </a:lvl3pPr>
            <a:lvl4pPr>
              <a:defRPr b="0" i="0">
                <a:latin typeface="Andes ExtraLight"/>
                <a:cs typeface="Andes ExtraLight"/>
              </a:defRPr>
            </a:lvl4pPr>
            <a:lvl5pPr>
              <a:defRPr b="0" i="0">
                <a:latin typeface="Andes ExtraLight"/>
                <a:cs typeface="Andes ExtraLight"/>
              </a:defRPr>
            </a:lvl5pPr>
          </a:lstStyle>
          <a:p>
            <a:pPr lvl="0"/>
            <a:r>
              <a:rPr lang="en-US" smtClean="0"/>
              <a:t>Click to edit Master text styles</a:t>
            </a:r>
          </a:p>
        </p:txBody>
      </p:sp>
      <p:sp>
        <p:nvSpPr>
          <p:cNvPr id="69" name="Text Placeholder 331"/>
          <p:cNvSpPr>
            <a:spLocks noGrp="1"/>
          </p:cNvSpPr>
          <p:nvPr>
            <p:ph type="body" sz="quarter" idx="14"/>
          </p:nvPr>
        </p:nvSpPr>
        <p:spPr>
          <a:xfrm>
            <a:off x="5672667" y="4699001"/>
            <a:ext cx="2762808" cy="1403045"/>
          </a:xfrm>
        </p:spPr>
        <p:txBody>
          <a:bodyPr anchor="b"/>
          <a:lstStyle>
            <a:lvl1pPr algn="r">
              <a:lnSpc>
                <a:spcPct val="100000"/>
              </a:lnSpc>
              <a:defRPr sz="1500" b="0" i="0" baseline="0">
                <a:solidFill>
                  <a:schemeClr val="tx1"/>
                </a:solidFill>
                <a:latin typeface="Arial"/>
                <a:cs typeface="Arial"/>
              </a:defRPr>
            </a:lvl1pPr>
            <a:lvl2pPr>
              <a:defRPr b="0" i="0">
                <a:latin typeface="Andes ExtraLight"/>
                <a:cs typeface="Andes ExtraLight"/>
              </a:defRPr>
            </a:lvl2pPr>
            <a:lvl3pPr>
              <a:defRPr b="0" i="0">
                <a:latin typeface="Andes ExtraLight"/>
                <a:cs typeface="Andes ExtraLight"/>
              </a:defRPr>
            </a:lvl3pPr>
            <a:lvl4pPr>
              <a:defRPr b="0" i="0">
                <a:latin typeface="Andes ExtraLight"/>
                <a:cs typeface="Andes ExtraLight"/>
              </a:defRPr>
            </a:lvl4pPr>
            <a:lvl5pPr>
              <a:defRPr b="0" i="0">
                <a:latin typeface="Andes ExtraLight"/>
                <a:cs typeface="Andes ExtraLight"/>
              </a:defRPr>
            </a:lvl5pPr>
          </a:lstStyle>
          <a:p>
            <a:pPr lvl="0"/>
            <a:r>
              <a:rPr lang="en-US" smtClean="0"/>
              <a:t>Click to edit Master text styles</a:t>
            </a:r>
          </a:p>
          <a:p>
            <a:pPr lvl="1"/>
            <a:r>
              <a:rPr lang="en-US" smtClean="0"/>
              <a:t>Second level</a:t>
            </a:r>
          </a:p>
        </p:txBody>
      </p:sp>
      <p:sp>
        <p:nvSpPr>
          <p:cNvPr id="8" name="Rectangle 1028"/>
          <p:cNvSpPr>
            <a:spLocks noGrp="1" noChangeArrowheads="1"/>
          </p:cNvSpPr>
          <p:nvPr>
            <p:ph type="dt" sz="half" idx="15"/>
          </p:nvPr>
        </p:nvSpPr>
        <p:spPr>
          <a:xfrm>
            <a:off x="5716588" y="6116638"/>
            <a:ext cx="2719387" cy="306387"/>
          </a:xfrm>
        </p:spPr>
        <p:txBody>
          <a:bodyPr rIns="0" anchor="ctr"/>
          <a:lstStyle>
            <a:lvl1pPr algn="r">
              <a:defRPr b="0" i="0">
                <a:solidFill>
                  <a:schemeClr val="tx1"/>
                </a:solidFill>
                <a:latin typeface="Arial"/>
                <a:cs typeface="Arial"/>
              </a:defRPr>
            </a:lvl1pPr>
          </a:lstStyle>
          <a:p>
            <a:pPr>
              <a:defRPr/>
            </a:pPr>
            <a:endParaRPr lang="en-US"/>
          </a:p>
        </p:txBody>
      </p:sp>
    </p:spTree>
    <p:extLst>
      <p:ext uri="{BB962C8B-B14F-4D97-AF65-F5344CB8AC3E}">
        <p14:creationId xmlns:p14="http://schemas.microsoft.com/office/powerpoint/2010/main" val="12791710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able of Contents">
    <p:spTree>
      <p:nvGrpSpPr>
        <p:cNvPr id="1" name=""/>
        <p:cNvGrpSpPr/>
        <p:nvPr/>
      </p:nvGrpSpPr>
      <p:grpSpPr>
        <a:xfrm>
          <a:off x="0" y="0"/>
          <a:ext cx="0" cy="0"/>
          <a:chOff x="0" y="0"/>
          <a:chExt cx="0" cy="0"/>
        </a:xfrm>
      </p:grpSpPr>
      <p:sp>
        <p:nvSpPr>
          <p:cNvPr id="4" name="Rectangle 9"/>
          <p:cNvSpPr>
            <a:spLocks noChangeArrowheads="1"/>
          </p:cNvSpPr>
          <p:nvPr/>
        </p:nvSpPr>
        <p:spPr bwMode="auto">
          <a:xfrm>
            <a:off x="0" y="1100138"/>
            <a:ext cx="9144000" cy="176212"/>
          </a:xfrm>
          <a:prstGeom prst="rect">
            <a:avLst/>
          </a:pr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115888" indent="-115888">
              <a:spcBef>
                <a:spcPct val="50000"/>
              </a:spcBef>
              <a:buFontTx/>
              <a:buChar char="•"/>
            </a:pPr>
            <a:endParaRPr lang="en-US" sz="1300" b="0">
              <a:solidFill>
                <a:schemeClr val="bg1"/>
              </a:solidFill>
            </a:endParaRPr>
          </a:p>
        </p:txBody>
      </p:sp>
      <p:sp>
        <p:nvSpPr>
          <p:cNvPr id="2" name="Title 1"/>
          <p:cNvSpPr>
            <a:spLocks noGrp="1"/>
          </p:cNvSpPr>
          <p:nvPr>
            <p:ph type="title"/>
          </p:nvPr>
        </p:nvSpPr>
        <p:spPr>
          <a:xfrm>
            <a:off x="356934" y="301626"/>
            <a:ext cx="8462029" cy="756707"/>
          </a:xfrm>
        </p:spPr>
        <p:txBody>
          <a:bodyPr anchor="b"/>
          <a:lstStyle>
            <a:lvl1pPr>
              <a:defRPr sz="2200" b="0" i="0">
                <a:solidFill>
                  <a:schemeClr val="tx1"/>
                </a:solidFill>
              </a:defRPr>
            </a:lvl1pPr>
          </a:lstStyle>
          <a:p>
            <a:r>
              <a:rPr lang="en-US" smtClean="0"/>
              <a:t>Click to edit Master title style</a:t>
            </a:r>
            <a:endParaRPr lang="en-US" dirty="0"/>
          </a:p>
        </p:txBody>
      </p:sp>
      <p:sp>
        <p:nvSpPr>
          <p:cNvPr id="7" name="Text Placeholder 6"/>
          <p:cNvSpPr>
            <a:spLocks noGrp="1"/>
          </p:cNvSpPr>
          <p:nvPr>
            <p:ph type="body" sz="quarter" idx="13"/>
          </p:nvPr>
        </p:nvSpPr>
        <p:spPr>
          <a:xfrm>
            <a:off x="349250" y="1598613"/>
            <a:ext cx="8477250" cy="4613804"/>
          </a:xfrm>
        </p:spPr>
        <p:txBody>
          <a:bodyPr>
            <a:normAutofit/>
          </a:bodyPr>
          <a:lstStyle>
            <a:lvl1pPr>
              <a:lnSpc>
                <a:spcPct val="100000"/>
              </a:lnSpc>
              <a:spcBef>
                <a:spcPts val="2400"/>
              </a:spcBef>
              <a:tabLst>
                <a:tab pos="8402638" algn="r"/>
              </a:tabLst>
              <a:defRPr lang="en-US" sz="1600" smtClean="0"/>
            </a:lvl1pPr>
          </a:lstStyle>
          <a:p>
            <a:pPr lvl="0"/>
            <a:r>
              <a:rPr lang="en-US" smtClean="0"/>
              <a:t>Click to edit Master text styles</a:t>
            </a:r>
          </a:p>
          <a:p>
            <a:pPr lvl="1"/>
            <a:r>
              <a:rPr lang="en-US" smtClean="0"/>
              <a:t>Second level</a:t>
            </a:r>
          </a:p>
          <a:p>
            <a:pPr lvl="2"/>
            <a:r>
              <a:rPr lang="en-US" smtClean="0"/>
              <a:t>Third level</a:t>
            </a:r>
          </a:p>
        </p:txBody>
      </p:sp>
      <p:sp>
        <p:nvSpPr>
          <p:cNvPr id="5" name="Footer Placeholder 5"/>
          <p:cNvSpPr>
            <a:spLocks noGrp="1"/>
          </p:cNvSpPr>
          <p:nvPr>
            <p:ph type="ftr" sz="quarter" idx="14"/>
          </p:nvPr>
        </p:nvSpPr>
        <p:spPr/>
        <p:txBody>
          <a:bodyPr/>
          <a:lstStyle>
            <a:lvl1pPr>
              <a:defRPr/>
            </a:lvl1pPr>
          </a:lstStyle>
          <a:p>
            <a:pPr>
              <a:defRPr/>
            </a:pPr>
            <a:r>
              <a:rPr lang="en-US"/>
              <a:t>Presentation Title</a:t>
            </a:r>
          </a:p>
        </p:txBody>
      </p:sp>
      <p:sp>
        <p:nvSpPr>
          <p:cNvPr id="6" name="Slide Number Placeholder 7"/>
          <p:cNvSpPr>
            <a:spLocks noGrp="1"/>
          </p:cNvSpPr>
          <p:nvPr>
            <p:ph type="sldNum" sz="quarter" idx="15"/>
          </p:nvPr>
        </p:nvSpPr>
        <p:spPr/>
        <p:txBody>
          <a:bodyPr/>
          <a:lstStyle>
            <a:lvl1pPr>
              <a:defRPr smtClean="0"/>
            </a:lvl1pPr>
          </a:lstStyle>
          <a:p>
            <a:pPr>
              <a:defRPr/>
            </a:pPr>
            <a:fld id="{7C505A8E-F6FA-4478-92C9-D27F96A6F72C}" type="slidenum">
              <a:rPr lang="en-US"/>
              <a:pPr>
                <a:defRPr/>
              </a:pPr>
              <a:t>‹#›</a:t>
            </a:fld>
            <a:endParaRPr lang="en-US"/>
          </a:p>
        </p:txBody>
      </p:sp>
    </p:spTree>
    <p:extLst>
      <p:ext uri="{BB962C8B-B14F-4D97-AF65-F5344CB8AC3E}">
        <p14:creationId xmlns:p14="http://schemas.microsoft.com/office/powerpoint/2010/main" val="31003940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Full Page">
    <p:spTree>
      <p:nvGrpSpPr>
        <p:cNvPr id="1" name=""/>
        <p:cNvGrpSpPr/>
        <p:nvPr/>
      </p:nvGrpSpPr>
      <p:grpSpPr>
        <a:xfrm>
          <a:off x="0" y="0"/>
          <a:ext cx="0" cy="0"/>
          <a:chOff x="0" y="0"/>
          <a:chExt cx="0" cy="0"/>
        </a:xfrm>
      </p:grpSpPr>
      <p:sp>
        <p:nvSpPr>
          <p:cNvPr id="4" name="Freeform 1682"/>
          <p:cNvSpPr>
            <a:spLocks/>
          </p:cNvSpPr>
          <p:nvPr/>
        </p:nvSpPr>
        <p:spPr bwMode="auto">
          <a:xfrm flipH="1">
            <a:off x="6380163" y="615950"/>
            <a:ext cx="1014412" cy="1895475"/>
          </a:xfrm>
          <a:custGeom>
            <a:avLst/>
            <a:gdLst>
              <a:gd name="T0" fmla="*/ 0 w 638"/>
              <a:gd name="T1" fmla="*/ 0 h 1194"/>
              <a:gd name="T2" fmla="*/ 60420 w 638"/>
              <a:gd name="T3" fmla="*/ 174625 h 1194"/>
              <a:gd name="T4" fmla="*/ 124019 w 638"/>
              <a:gd name="T5" fmla="*/ 342900 h 1194"/>
              <a:gd name="T6" fmla="*/ 168539 w 638"/>
              <a:gd name="T7" fmla="*/ 482600 h 1194"/>
              <a:gd name="T8" fmla="*/ 216238 w 638"/>
              <a:gd name="T9" fmla="*/ 631825 h 1194"/>
              <a:gd name="T10" fmla="*/ 260758 w 638"/>
              <a:gd name="T11" fmla="*/ 803275 h 1194"/>
              <a:gd name="T12" fmla="*/ 327537 w 638"/>
              <a:gd name="T13" fmla="*/ 1066800 h 1194"/>
              <a:gd name="T14" fmla="*/ 375237 w 638"/>
              <a:gd name="T15" fmla="*/ 1250950 h 1194"/>
              <a:gd name="T16" fmla="*/ 432477 w 638"/>
              <a:gd name="T17" fmla="*/ 1571625 h 1194"/>
              <a:gd name="T18" fmla="*/ 454736 w 638"/>
              <a:gd name="T19" fmla="*/ 1724025 h 1194"/>
              <a:gd name="T20" fmla="*/ 480176 w 638"/>
              <a:gd name="T21" fmla="*/ 1895475 h 1194"/>
              <a:gd name="T22" fmla="*/ 1014412 w 638"/>
              <a:gd name="T23" fmla="*/ 1895475 h 1194"/>
              <a:gd name="T24" fmla="*/ 992152 w 638"/>
              <a:gd name="T25" fmla="*/ 1812925 h 1194"/>
              <a:gd name="T26" fmla="*/ 950813 w 638"/>
              <a:gd name="T27" fmla="*/ 1682750 h 1194"/>
              <a:gd name="T28" fmla="*/ 909473 w 638"/>
              <a:gd name="T29" fmla="*/ 1555750 h 1194"/>
              <a:gd name="T30" fmla="*/ 871313 w 638"/>
              <a:gd name="T31" fmla="*/ 1447800 h 1194"/>
              <a:gd name="T32" fmla="*/ 785454 w 638"/>
              <a:gd name="T33" fmla="*/ 1244600 h 1194"/>
              <a:gd name="T34" fmla="*/ 725034 w 638"/>
              <a:gd name="T35" fmla="*/ 1108075 h 1194"/>
              <a:gd name="T36" fmla="*/ 674155 w 638"/>
              <a:gd name="T37" fmla="*/ 993775 h 1194"/>
              <a:gd name="T38" fmla="*/ 601015 w 638"/>
              <a:gd name="T39" fmla="*/ 844550 h 1194"/>
              <a:gd name="T40" fmla="*/ 540596 w 638"/>
              <a:gd name="T41" fmla="*/ 746125 h 1194"/>
              <a:gd name="T42" fmla="*/ 486536 w 638"/>
              <a:gd name="T43" fmla="*/ 657225 h 1194"/>
              <a:gd name="T44" fmla="*/ 426117 w 638"/>
              <a:gd name="T45" fmla="*/ 542925 h 1194"/>
              <a:gd name="T46" fmla="*/ 362517 w 638"/>
              <a:gd name="T47" fmla="*/ 454025 h 1194"/>
              <a:gd name="T48" fmla="*/ 276658 w 638"/>
              <a:gd name="T49" fmla="*/ 333375 h 1194"/>
              <a:gd name="T50" fmla="*/ 193978 w 638"/>
              <a:gd name="T51" fmla="*/ 222250 h 1194"/>
              <a:gd name="T52" fmla="*/ 92219 w 638"/>
              <a:gd name="T53" fmla="*/ 82550 h 1194"/>
              <a:gd name="T54" fmla="*/ 47700 w 638"/>
              <a:gd name="T55" fmla="*/ 31750 h 1194"/>
              <a:gd name="T56" fmla="*/ 0 w 638"/>
              <a:gd name="T57" fmla="*/ 0 h 1194"/>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638" h="1194">
                <a:moveTo>
                  <a:pt x="0" y="0"/>
                </a:moveTo>
                <a:lnTo>
                  <a:pt x="38" y="110"/>
                </a:lnTo>
                <a:lnTo>
                  <a:pt x="78" y="216"/>
                </a:lnTo>
                <a:lnTo>
                  <a:pt x="106" y="304"/>
                </a:lnTo>
                <a:lnTo>
                  <a:pt x="136" y="398"/>
                </a:lnTo>
                <a:lnTo>
                  <a:pt x="164" y="506"/>
                </a:lnTo>
                <a:lnTo>
                  <a:pt x="206" y="672"/>
                </a:lnTo>
                <a:lnTo>
                  <a:pt x="236" y="788"/>
                </a:lnTo>
                <a:lnTo>
                  <a:pt x="272" y="990"/>
                </a:lnTo>
                <a:lnTo>
                  <a:pt x="286" y="1086"/>
                </a:lnTo>
                <a:lnTo>
                  <a:pt x="302" y="1194"/>
                </a:lnTo>
                <a:lnTo>
                  <a:pt x="638" y="1194"/>
                </a:lnTo>
                <a:lnTo>
                  <a:pt x="624" y="1142"/>
                </a:lnTo>
                <a:lnTo>
                  <a:pt x="598" y="1060"/>
                </a:lnTo>
                <a:lnTo>
                  <a:pt x="572" y="980"/>
                </a:lnTo>
                <a:lnTo>
                  <a:pt x="548" y="912"/>
                </a:lnTo>
                <a:lnTo>
                  <a:pt x="494" y="784"/>
                </a:lnTo>
                <a:lnTo>
                  <a:pt x="456" y="698"/>
                </a:lnTo>
                <a:lnTo>
                  <a:pt x="424" y="626"/>
                </a:lnTo>
                <a:lnTo>
                  <a:pt x="378" y="532"/>
                </a:lnTo>
                <a:lnTo>
                  <a:pt x="340" y="470"/>
                </a:lnTo>
                <a:lnTo>
                  <a:pt x="306" y="414"/>
                </a:lnTo>
                <a:lnTo>
                  <a:pt x="268" y="342"/>
                </a:lnTo>
                <a:lnTo>
                  <a:pt x="228" y="286"/>
                </a:lnTo>
                <a:lnTo>
                  <a:pt x="174" y="210"/>
                </a:lnTo>
                <a:lnTo>
                  <a:pt x="122" y="140"/>
                </a:lnTo>
                <a:lnTo>
                  <a:pt x="58" y="52"/>
                </a:lnTo>
                <a:lnTo>
                  <a:pt x="30" y="20"/>
                </a:lnTo>
                <a:lnTo>
                  <a:pt x="0" y="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5" name="Freeform 1683"/>
          <p:cNvSpPr>
            <a:spLocks/>
          </p:cNvSpPr>
          <p:nvPr/>
        </p:nvSpPr>
        <p:spPr bwMode="auto">
          <a:xfrm flipH="1">
            <a:off x="7410450" y="3175"/>
            <a:ext cx="712788" cy="584200"/>
          </a:xfrm>
          <a:custGeom>
            <a:avLst/>
            <a:gdLst>
              <a:gd name="T0" fmla="*/ 712788 w 448"/>
              <a:gd name="T1" fmla="*/ 584200 h 372"/>
              <a:gd name="T2" fmla="*/ 617325 w 448"/>
              <a:gd name="T3" fmla="*/ 474270 h 372"/>
              <a:gd name="T4" fmla="*/ 445493 w 448"/>
              <a:gd name="T5" fmla="*/ 326649 h 372"/>
              <a:gd name="T6" fmla="*/ 334119 w 448"/>
              <a:gd name="T7" fmla="*/ 223001 h 372"/>
              <a:gd name="T8" fmla="*/ 222746 w 448"/>
              <a:gd name="T9" fmla="*/ 147620 h 372"/>
              <a:gd name="T10" fmla="*/ 101827 w 448"/>
              <a:gd name="T11" fmla="*/ 69099 h 372"/>
              <a:gd name="T12" fmla="*/ 0 w 448"/>
              <a:gd name="T13" fmla="*/ 0 h 372"/>
              <a:gd name="T14" fmla="*/ 445493 w 448"/>
              <a:gd name="T15" fmla="*/ 0 h 372"/>
              <a:gd name="T16" fmla="*/ 477313 w 448"/>
              <a:gd name="T17" fmla="*/ 56535 h 372"/>
              <a:gd name="T18" fmla="*/ 515498 w 448"/>
              <a:gd name="T19" fmla="*/ 128775 h 372"/>
              <a:gd name="T20" fmla="*/ 550501 w 448"/>
              <a:gd name="T21" fmla="*/ 210438 h 372"/>
              <a:gd name="T22" fmla="*/ 601415 w 448"/>
              <a:gd name="T23" fmla="*/ 323509 h 372"/>
              <a:gd name="T24" fmla="*/ 649146 w 448"/>
              <a:gd name="T25" fmla="*/ 414594 h 372"/>
              <a:gd name="T26" fmla="*/ 690513 w 448"/>
              <a:gd name="T27" fmla="*/ 524524 h 372"/>
              <a:gd name="T28" fmla="*/ 712788 w 448"/>
              <a:gd name="T29" fmla="*/ 584200 h 372"/>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448" h="372">
                <a:moveTo>
                  <a:pt x="448" y="372"/>
                </a:moveTo>
                <a:lnTo>
                  <a:pt x="388" y="302"/>
                </a:lnTo>
                <a:lnTo>
                  <a:pt x="280" y="208"/>
                </a:lnTo>
                <a:lnTo>
                  <a:pt x="210" y="142"/>
                </a:lnTo>
                <a:lnTo>
                  <a:pt x="140" y="94"/>
                </a:lnTo>
                <a:lnTo>
                  <a:pt x="64" y="44"/>
                </a:lnTo>
                <a:lnTo>
                  <a:pt x="0" y="0"/>
                </a:lnTo>
                <a:lnTo>
                  <a:pt x="280" y="0"/>
                </a:lnTo>
                <a:lnTo>
                  <a:pt x="300" y="36"/>
                </a:lnTo>
                <a:lnTo>
                  <a:pt x="324" y="82"/>
                </a:lnTo>
                <a:lnTo>
                  <a:pt x="346" y="134"/>
                </a:lnTo>
                <a:lnTo>
                  <a:pt x="378" y="206"/>
                </a:lnTo>
                <a:lnTo>
                  <a:pt x="408" y="264"/>
                </a:lnTo>
                <a:lnTo>
                  <a:pt x="434" y="334"/>
                </a:lnTo>
                <a:lnTo>
                  <a:pt x="448" y="372"/>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6" name="Line 1086"/>
          <p:cNvSpPr>
            <a:spLocks noChangeShapeType="1"/>
          </p:cNvSpPr>
          <p:nvPr/>
        </p:nvSpPr>
        <p:spPr bwMode="auto">
          <a:xfrm>
            <a:off x="484188" y="617538"/>
            <a:ext cx="1587" cy="1587"/>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 name="Line 1087"/>
          <p:cNvSpPr>
            <a:spLocks noChangeShapeType="1"/>
          </p:cNvSpPr>
          <p:nvPr/>
        </p:nvSpPr>
        <p:spPr bwMode="auto">
          <a:xfrm>
            <a:off x="484188" y="617538"/>
            <a:ext cx="1587" cy="1587"/>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 name="Rectangle 1088"/>
          <p:cNvSpPr>
            <a:spLocks noChangeArrowheads="1"/>
          </p:cNvSpPr>
          <p:nvPr/>
        </p:nvSpPr>
        <p:spPr bwMode="auto">
          <a:xfrm>
            <a:off x="484188" y="617538"/>
            <a:ext cx="1587" cy="158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spcBef>
                <a:spcPct val="50000"/>
              </a:spcBef>
              <a:buFontTx/>
              <a:buChar char="•"/>
            </a:pPr>
            <a:endParaRPr lang="en-US" sz="1300" b="0"/>
          </a:p>
        </p:txBody>
      </p:sp>
      <p:sp>
        <p:nvSpPr>
          <p:cNvPr id="9" name="Rectangle 1089"/>
          <p:cNvSpPr>
            <a:spLocks noChangeArrowheads="1"/>
          </p:cNvSpPr>
          <p:nvPr/>
        </p:nvSpPr>
        <p:spPr bwMode="auto">
          <a:xfrm>
            <a:off x="484188" y="617538"/>
            <a:ext cx="1587" cy="1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50000"/>
              </a:spcBef>
              <a:buFontTx/>
              <a:buChar char="•"/>
            </a:pPr>
            <a:endParaRPr lang="en-US" sz="1300" b="0"/>
          </a:p>
        </p:txBody>
      </p:sp>
      <p:sp>
        <p:nvSpPr>
          <p:cNvPr id="10" name="Freeform 1098"/>
          <p:cNvSpPr>
            <a:spLocks/>
          </p:cNvSpPr>
          <p:nvPr/>
        </p:nvSpPr>
        <p:spPr bwMode="auto">
          <a:xfrm>
            <a:off x="487363" y="617538"/>
            <a:ext cx="3175" cy="1587"/>
          </a:xfrm>
          <a:custGeom>
            <a:avLst/>
            <a:gdLst>
              <a:gd name="T0" fmla="*/ 0 w 2"/>
              <a:gd name="T1" fmla="*/ 0 h 1587"/>
              <a:gd name="T2" fmla="*/ 3175 w 2"/>
              <a:gd name="T3" fmla="*/ 0 h 1587"/>
              <a:gd name="T4" fmla="*/ 3175 w 2"/>
              <a:gd name="T5" fmla="*/ 0 h 1587"/>
              <a:gd name="T6" fmla="*/ 3175 w 2"/>
              <a:gd name="T7" fmla="*/ 0 h 1587"/>
              <a:gd name="T8" fmla="*/ 0 w 2"/>
              <a:gd name="T9" fmla="*/ 0 h 1587"/>
              <a:gd name="T10" fmla="*/ 0 w 2"/>
              <a:gd name="T11" fmla="*/ 0 h 1587"/>
              <a:gd name="T12" fmla="*/ 0 w 2"/>
              <a:gd name="T13" fmla="*/ 0 h 1587"/>
              <a:gd name="T14" fmla="*/ 0 w 2"/>
              <a:gd name="T15" fmla="*/ 0 h 1587"/>
              <a:gd name="T16" fmla="*/ 0 w 2"/>
              <a:gd name="T17" fmla="*/ 0 h 1587"/>
              <a:gd name="T18" fmla="*/ 0 w 2"/>
              <a:gd name="T19" fmla="*/ 0 h 1587"/>
              <a:gd name="T20" fmla="*/ 0 w 2"/>
              <a:gd name="T21" fmla="*/ 0 h 1587"/>
              <a:gd name="T22" fmla="*/ 0 w 2"/>
              <a:gd name="T23" fmla="*/ 0 h 1587"/>
              <a:gd name="T24" fmla="*/ 0 w 2"/>
              <a:gd name="T25" fmla="*/ 0 h 1587"/>
              <a:gd name="T26" fmla="*/ 0 w 2"/>
              <a:gd name="T27" fmla="*/ 0 h 1587"/>
              <a:gd name="T28" fmla="*/ 0 w 2"/>
              <a:gd name="T29" fmla="*/ 0 h 1587"/>
              <a:gd name="T30" fmla="*/ 0 w 2"/>
              <a:gd name="T31" fmla="*/ 0 h 1587"/>
              <a:gd name="T32" fmla="*/ 0 w 2"/>
              <a:gd name="T33" fmla="*/ 0 h 1587"/>
              <a:gd name="T34" fmla="*/ 3175 w 2"/>
              <a:gd name="T35" fmla="*/ 0 h 1587"/>
              <a:gd name="T36" fmla="*/ 3175 w 2"/>
              <a:gd name="T37" fmla="*/ 0 h 1587"/>
              <a:gd name="T38" fmla="*/ 3175 w 2"/>
              <a:gd name="T39" fmla="*/ 0 h 1587"/>
              <a:gd name="T40" fmla="*/ 0 w 2"/>
              <a:gd name="T41" fmla="*/ 0 h 1587"/>
              <a:gd name="T42" fmla="*/ 0 w 2"/>
              <a:gd name="T43" fmla="*/ 0 h 1587"/>
              <a:gd name="T44" fmla="*/ 0 w 2"/>
              <a:gd name="T45" fmla="*/ 0 h 1587"/>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2" h="1587">
                <a:moveTo>
                  <a:pt x="0" y="0"/>
                </a:moveTo>
                <a:lnTo>
                  <a:pt x="2" y="0"/>
                </a:lnTo>
                <a:lnTo>
                  <a:pt x="0" y="0"/>
                </a:lnTo>
                <a:lnTo>
                  <a:pt x="2" y="0"/>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 name="Freeform 1115"/>
          <p:cNvSpPr>
            <a:spLocks/>
          </p:cNvSpPr>
          <p:nvPr/>
        </p:nvSpPr>
        <p:spPr bwMode="auto">
          <a:xfrm>
            <a:off x="458788" y="473075"/>
            <a:ext cx="3175" cy="3175"/>
          </a:xfrm>
          <a:custGeom>
            <a:avLst/>
            <a:gdLst>
              <a:gd name="T0" fmla="*/ 0 w 2"/>
              <a:gd name="T1" fmla="*/ 3175 h 2"/>
              <a:gd name="T2" fmla="*/ 0 w 2"/>
              <a:gd name="T3" fmla="*/ 3175 h 2"/>
              <a:gd name="T4" fmla="*/ 0 w 2"/>
              <a:gd name="T5" fmla="*/ 3175 h 2"/>
              <a:gd name="T6" fmla="*/ 0 w 2"/>
              <a:gd name="T7" fmla="*/ 3175 h 2"/>
              <a:gd name="T8" fmla="*/ 0 w 2"/>
              <a:gd name="T9" fmla="*/ 3175 h 2"/>
              <a:gd name="T10" fmla="*/ 0 w 2"/>
              <a:gd name="T11" fmla="*/ 3175 h 2"/>
              <a:gd name="T12" fmla="*/ 3175 w 2"/>
              <a:gd name="T13" fmla="*/ 3175 h 2"/>
              <a:gd name="T14" fmla="*/ 3175 w 2"/>
              <a:gd name="T15" fmla="*/ 3175 h 2"/>
              <a:gd name="T16" fmla="*/ 3175 w 2"/>
              <a:gd name="T17" fmla="*/ 0 h 2"/>
              <a:gd name="T18" fmla="*/ 0 w 2"/>
              <a:gd name="T19" fmla="*/ 3175 h 2"/>
              <a:gd name="T20" fmla="*/ 0 w 2"/>
              <a:gd name="T21" fmla="*/ 3175 h 2"/>
              <a:gd name="T22" fmla="*/ 0 w 2"/>
              <a:gd name="T23" fmla="*/ 3175 h 2"/>
              <a:gd name="T24" fmla="*/ 0 w 2"/>
              <a:gd name="T25" fmla="*/ 3175 h 2"/>
              <a:gd name="T26" fmla="*/ 0 w 2"/>
              <a:gd name="T27" fmla="*/ 3175 h 2"/>
              <a:gd name="T28" fmla="*/ 3175 w 2"/>
              <a:gd name="T29" fmla="*/ 3175 h 2"/>
              <a:gd name="T30" fmla="*/ 3175 w 2"/>
              <a:gd name="T31" fmla="*/ 3175 h 2"/>
              <a:gd name="T32" fmla="*/ 3175 w 2"/>
              <a:gd name="T33" fmla="*/ 3175 h 2"/>
              <a:gd name="T34" fmla="*/ 3175 w 2"/>
              <a:gd name="T35" fmla="*/ 3175 h 2"/>
              <a:gd name="T36" fmla="*/ 3175 w 2"/>
              <a:gd name="T37" fmla="*/ 3175 h 2"/>
              <a:gd name="T38" fmla="*/ 3175 w 2"/>
              <a:gd name="T39" fmla="*/ 3175 h 2"/>
              <a:gd name="T40" fmla="*/ 0 w 2"/>
              <a:gd name="T41" fmla="*/ 3175 h 2"/>
              <a:gd name="T42" fmla="*/ 0 w 2"/>
              <a:gd name="T43" fmla="*/ 3175 h 2"/>
              <a:gd name="T44" fmla="*/ 0 w 2"/>
              <a:gd name="T45" fmla="*/ 3175 h 2"/>
              <a:gd name="T46" fmla="*/ 0 w 2"/>
              <a:gd name="T47" fmla="*/ 3175 h 2"/>
              <a:gd name="T48" fmla="*/ 0 w 2"/>
              <a:gd name="T49" fmla="*/ 3175 h 2"/>
              <a:gd name="T50" fmla="*/ 0 w 2"/>
              <a:gd name="T51" fmla="*/ 3175 h 2"/>
              <a:gd name="T52" fmla="*/ 0 w 2"/>
              <a:gd name="T53" fmla="*/ 3175 h 2"/>
              <a:gd name="T54" fmla="*/ 3175 w 2"/>
              <a:gd name="T55" fmla="*/ 3175 h 2"/>
              <a:gd name="T56" fmla="*/ 0 w 2"/>
              <a:gd name="T57" fmla="*/ 3175 h 2"/>
              <a:gd name="T58" fmla="*/ 3175 w 2"/>
              <a:gd name="T59" fmla="*/ 3175 h 2"/>
              <a:gd name="T60" fmla="*/ 3175 w 2"/>
              <a:gd name="T61" fmla="*/ 3175 h 2"/>
              <a:gd name="T62" fmla="*/ 3175 w 2"/>
              <a:gd name="T63" fmla="*/ 3175 h 2"/>
              <a:gd name="T64" fmla="*/ 0 w 2"/>
              <a:gd name="T65" fmla="*/ 3175 h 2"/>
              <a:gd name="T66" fmla="*/ 0 w 2"/>
              <a:gd name="T67" fmla="*/ 3175 h 2"/>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2" h="2">
                <a:moveTo>
                  <a:pt x="0" y="2"/>
                </a:moveTo>
                <a:lnTo>
                  <a:pt x="0" y="2"/>
                </a:lnTo>
                <a:lnTo>
                  <a:pt x="2" y="2"/>
                </a:lnTo>
                <a:lnTo>
                  <a:pt x="2" y="0"/>
                </a:lnTo>
                <a:lnTo>
                  <a:pt x="0" y="2"/>
                </a:lnTo>
                <a:lnTo>
                  <a:pt x="2" y="2"/>
                </a:lnTo>
                <a:lnTo>
                  <a:pt x="0" y="2"/>
                </a:lnTo>
                <a:lnTo>
                  <a:pt x="2" y="2"/>
                </a:lnTo>
                <a:lnTo>
                  <a:pt x="0" y="2"/>
                </a:lnTo>
                <a:lnTo>
                  <a:pt x="2" y="2"/>
                </a:lnTo>
                <a:lnTo>
                  <a:pt x="0" y="2"/>
                </a:lnTo>
                <a:lnTo>
                  <a:pt x="2" y="2"/>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 name="Freeform 1120"/>
          <p:cNvSpPr>
            <a:spLocks/>
          </p:cNvSpPr>
          <p:nvPr/>
        </p:nvSpPr>
        <p:spPr bwMode="auto">
          <a:xfrm>
            <a:off x="458788" y="463550"/>
            <a:ext cx="3175" cy="3175"/>
          </a:xfrm>
          <a:custGeom>
            <a:avLst/>
            <a:gdLst>
              <a:gd name="T0" fmla="*/ 0 w 2"/>
              <a:gd name="T1" fmla="*/ 0 h 2"/>
              <a:gd name="T2" fmla="*/ 0 w 2"/>
              <a:gd name="T3" fmla="*/ 3175 h 2"/>
              <a:gd name="T4" fmla="*/ 0 w 2"/>
              <a:gd name="T5" fmla="*/ 3175 h 2"/>
              <a:gd name="T6" fmla="*/ 0 w 2"/>
              <a:gd name="T7" fmla="*/ 3175 h 2"/>
              <a:gd name="T8" fmla="*/ 3175 w 2"/>
              <a:gd name="T9" fmla="*/ 3175 h 2"/>
              <a:gd name="T10" fmla="*/ 3175 w 2"/>
              <a:gd name="T11" fmla="*/ 0 h 2"/>
              <a:gd name="T12" fmla="*/ 3175 w 2"/>
              <a:gd name="T13" fmla="*/ 0 h 2"/>
              <a:gd name="T14" fmla="*/ 3175 w 2"/>
              <a:gd name="T15" fmla="*/ 0 h 2"/>
              <a:gd name="T16" fmla="*/ 0 w 2"/>
              <a:gd name="T17" fmla="*/ 0 h 2"/>
              <a:gd name="T18" fmla="*/ 0 w 2"/>
              <a:gd name="T19" fmla="*/ 3175 h 2"/>
              <a:gd name="T20" fmla="*/ 0 w 2"/>
              <a:gd name="T21" fmla="*/ 3175 h 2"/>
              <a:gd name="T22" fmla="*/ 3175 w 2"/>
              <a:gd name="T23" fmla="*/ 0 h 2"/>
              <a:gd name="T24" fmla="*/ 3175 w 2"/>
              <a:gd name="T25" fmla="*/ 0 h 2"/>
              <a:gd name="T26" fmla="*/ 3175 w 2"/>
              <a:gd name="T27" fmla="*/ 0 h 2"/>
              <a:gd name="T28" fmla="*/ 3175 w 2"/>
              <a:gd name="T29" fmla="*/ 3175 h 2"/>
              <a:gd name="T30" fmla="*/ 0 w 2"/>
              <a:gd name="T31" fmla="*/ 3175 h 2"/>
              <a:gd name="T32" fmla="*/ 0 w 2"/>
              <a:gd name="T33" fmla="*/ 3175 h 2"/>
              <a:gd name="T34" fmla="*/ 0 w 2"/>
              <a:gd name="T35" fmla="*/ 3175 h 2"/>
              <a:gd name="T36" fmla="*/ 0 w 2"/>
              <a:gd name="T37" fmla="*/ 3175 h 2"/>
              <a:gd name="T38" fmla="*/ 0 w 2"/>
              <a:gd name="T39" fmla="*/ 3175 h 2"/>
              <a:gd name="T40" fmla="*/ 0 w 2"/>
              <a:gd name="T41" fmla="*/ 3175 h 2"/>
              <a:gd name="T42" fmla="*/ 0 w 2"/>
              <a:gd name="T43" fmla="*/ 3175 h 2"/>
              <a:gd name="T44" fmla="*/ 0 w 2"/>
              <a:gd name="T45" fmla="*/ 3175 h 2"/>
              <a:gd name="T46" fmla="*/ 3175 w 2"/>
              <a:gd name="T47" fmla="*/ 3175 h 2"/>
              <a:gd name="T48" fmla="*/ 0 w 2"/>
              <a:gd name="T49" fmla="*/ 3175 h 2"/>
              <a:gd name="T50" fmla="*/ 0 w 2"/>
              <a:gd name="T51" fmla="*/ 3175 h 2"/>
              <a:gd name="T52" fmla="*/ 3175 w 2"/>
              <a:gd name="T53" fmla="*/ 3175 h 2"/>
              <a:gd name="T54" fmla="*/ 3175 w 2"/>
              <a:gd name="T55" fmla="*/ 3175 h 2"/>
              <a:gd name="T56" fmla="*/ 3175 w 2"/>
              <a:gd name="T57" fmla="*/ 0 h 2"/>
              <a:gd name="T58" fmla="*/ 0 w 2"/>
              <a:gd name="T59" fmla="*/ 0 h 2"/>
              <a:gd name="T60" fmla="*/ 0 w 2"/>
              <a:gd name="T61" fmla="*/ 0 h 2"/>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2" h="2">
                <a:moveTo>
                  <a:pt x="0" y="0"/>
                </a:moveTo>
                <a:lnTo>
                  <a:pt x="0" y="2"/>
                </a:lnTo>
                <a:lnTo>
                  <a:pt x="2" y="2"/>
                </a:lnTo>
                <a:lnTo>
                  <a:pt x="2" y="0"/>
                </a:lnTo>
                <a:lnTo>
                  <a:pt x="0" y="0"/>
                </a:lnTo>
                <a:lnTo>
                  <a:pt x="0" y="2"/>
                </a:lnTo>
                <a:lnTo>
                  <a:pt x="2" y="0"/>
                </a:lnTo>
                <a:lnTo>
                  <a:pt x="2" y="2"/>
                </a:lnTo>
                <a:lnTo>
                  <a:pt x="0" y="2"/>
                </a:lnTo>
                <a:lnTo>
                  <a:pt x="2" y="2"/>
                </a:lnTo>
                <a:lnTo>
                  <a:pt x="0" y="2"/>
                </a:lnTo>
                <a:lnTo>
                  <a:pt x="2" y="2"/>
                </a:lnTo>
                <a:lnTo>
                  <a:pt x="2" y="0"/>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 name="Freeform 1134"/>
          <p:cNvSpPr>
            <a:spLocks/>
          </p:cNvSpPr>
          <p:nvPr/>
        </p:nvSpPr>
        <p:spPr bwMode="auto">
          <a:xfrm>
            <a:off x="703263" y="514350"/>
            <a:ext cx="3175" cy="6350"/>
          </a:xfrm>
          <a:custGeom>
            <a:avLst/>
            <a:gdLst>
              <a:gd name="T0" fmla="*/ 3175 w 2"/>
              <a:gd name="T1" fmla="*/ 6350 h 4"/>
              <a:gd name="T2" fmla="*/ 3175 w 2"/>
              <a:gd name="T3" fmla="*/ 6350 h 4"/>
              <a:gd name="T4" fmla="*/ 3175 w 2"/>
              <a:gd name="T5" fmla="*/ 6350 h 4"/>
              <a:gd name="T6" fmla="*/ 3175 w 2"/>
              <a:gd name="T7" fmla="*/ 3175 h 4"/>
              <a:gd name="T8" fmla="*/ 3175 w 2"/>
              <a:gd name="T9" fmla="*/ 0 h 4"/>
              <a:gd name="T10" fmla="*/ 3175 w 2"/>
              <a:gd name="T11" fmla="*/ 0 h 4"/>
              <a:gd name="T12" fmla="*/ 3175 w 2"/>
              <a:gd name="T13" fmla="*/ 0 h 4"/>
              <a:gd name="T14" fmla="*/ 0 w 2"/>
              <a:gd name="T15" fmla="*/ 3175 h 4"/>
              <a:gd name="T16" fmla="*/ 3175 w 2"/>
              <a:gd name="T17" fmla="*/ 6350 h 4"/>
              <a:gd name="T18" fmla="*/ 3175 w 2"/>
              <a:gd name="T19" fmla="*/ 3175 h 4"/>
              <a:gd name="T20" fmla="*/ 3175 w 2"/>
              <a:gd name="T21" fmla="*/ 3175 h 4"/>
              <a:gd name="T22" fmla="*/ 3175 w 2"/>
              <a:gd name="T23" fmla="*/ 0 h 4"/>
              <a:gd name="T24" fmla="*/ 3175 w 2"/>
              <a:gd name="T25" fmla="*/ 3175 h 4"/>
              <a:gd name="T26" fmla="*/ 3175 w 2"/>
              <a:gd name="T27" fmla="*/ 3175 h 4"/>
              <a:gd name="T28" fmla="*/ 3175 w 2"/>
              <a:gd name="T29" fmla="*/ 3175 h 4"/>
              <a:gd name="T30" fmla="*/ 3175 w 2"/>
              <a:gd name="T31" fmla="*/ 3175 h 4"/>
              <a:gd name="T32" fmla="*/ 3175 w 2"/>
              <a:gd name="T33" fmla="*/ 3175 h 4"/>
              <a:gd name="T34" fmla="*/ 3175 w 2"/>
              <a:gd name="T35" fmla="*/ 3175 h 4"/>
              <a:gd name="T36" fmla="*/ 3175 w 2"/>
              <a:gd name="T37" fmla="*/ 3175 h 4"/>
              <a:gd name="T38" fmla="*/ 3175 w 2"/>
              <a:gd name="T39" fmla="*/ 3175 h 4"/>
              <a:gd name="T40" fmla="*/ 3175 w 2"/>
              <a:gd name="T41" fmla="*/ 3175 h 4"/>
              <a:gd name="T42" fmla="*/ 3175 w 2"/>
              <a:gd name="T43" fmla="*/ 3175 h 4"/>
              <a:gd name="T44" fmla="*/ 3175 w 2"/>
              <a:gd name="T45" fmla="*/ 3175 h 4"/>
              <a:gd name="T46" fmla="*/ 3175 w 2"/>
              <a:gd name="T47" fmla="*/ 3175 h 4"/>
              <a:gd name="T48" fmla="*/ 3175 w 2"/>
              <a:gd name="T49" fmla="*/ 3175 h 4"/>
              <a:gd name="T50" fmla="*/ 3175 w 2"/>
              <a:gd name="T51" fmla="*/ 3175 h 4"/>
              <a:gd name="T52" fmla="*/ 0 w 2"/>
              <a:gd name="T53" fmla="*/ 3175 h 4"/>
              <a:gd name="T54" fmla="*/ 3175 w 2"/>
              <a:gd name="T55" fmla="*/ 6350 h 4"/>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2" h="4">
                <a:moveTo>
                  <a:pt x="2" y="4"/>
                </a:moveTo>
                <a:lnTo>
                  <a:pt x="2" y="4"/>
                </a:lnTo>
                <a:lnTo>
                  <a:pt x="2" y="2"/>
                </a:lnTo>
                <a:lnTo>
                  <a:pt x="2" y="0"/>
                </a:lnTo>
                <a:lnTo>
                  <a:pt x="0" y="2"/>
                </a:lnTo>
                <a:lnTo>
                  <a:pt x="2" y="4"/>
                </a:lnTo>
                <a:lnTo>
                  <a:pt x="2" y="2"/>
                </a:lnTo>
                <a:lnTo>
                  <a:pt x="2" y="0"/>
                </a:lnTo>
                <a:lnTo>
                  <a:pt x="2" y="2"/>
                </a:lnTo>
                <a:lnTo>
                  <a:pt x="0" y="2"/>
                </a:lnTo>
                <a:lnTo>
                  <a:pt x="2" y="4"/>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 name="Freeform 1141"/>
          <p:cNvSpPr>
            <a:spLocks/>
          </p:cNvSpPr>
          <p:nvPr/>
        </p:nvSpPr>
        <p:spPr bwMode="auto">
          <a:xfrm>
            <a:off x="706438" y="479425"/>
            <a:ext cx="1587" cy="6350"/>
          </a:xfrm>
          <a:custGeom>
            <a:avLst/>
            <a:gdLst>
              <a:gd name="T0" fmla="*/ 0 w 1587"/>
              <a:gd name="T1" fmla="*/ 6350 h 4"/>
              <a:gd name="T2" fmla="*/ 0 w 1587"/>
              <a:gd name="T3" fmla="*/ 3175 h 4"/>
              <a:gd name="T4" fmla="*/ 0 w 1587"/>
              <a:gd name="T5" fmla="*/ 0 h 4"/>
              <a:gd name="T6" fmla="*/ 0 w 1587"/>
              <a:gd name="T7" fmla="*/ 0 h 4"/>
              <a:gd name="T8" fmla="*/ 0 w 1587"/>
              <a:gd name="T9" fmla="*/ 3175 h 4"/>
              <a:gd name="T10" fmla="*/ 0 w 1587"/>
              <a:gd name="T11" fmla="*/ 3175 h 4"/>
              <a:gd name="T12" fmla="*/ 0 w 1587"/>
              <a:gd name="T13" fmla="*/ 6350 h 4"/>
              <a:gd name="T14" fmla="*/ 0 w 1587"/>
              <a:gd name="T15" fmla="*/ 3175 h 4"/>
              <a:gd name="T16" fmla="*/ 0 w 1587"/>
              <a:gd name="T17" fmla="*/ 3175 h 4"/>
              <a:gd name="T18" fmla="*/ 0 w 1587"/>
              <a:gd name="T19" fmla="*/ 3175 h 4"/>
              <a:gd name="T20" fmla="*/ 0 w 1587"/>
              <a:gd name="T21" fmla="*/ 3175 h 4"/>
              <a:gd name="T22" fmla="*/ 0 w 1587"/>
              <a:gd name="T23" fmla="*/ 3175 h 4"/>
              <a:gd name="T24" fmla="*/ 0 w 1587"/>
              <a:gd name="T25" fmla="*/ 3175 h 4"/>
              <a:gd name="T26" fmla="*/ 0 w 1587"/>
              <a:gd name="T27" fmla="*/ 3175 h 4"/>
              <a:gd name="T28" fmla="*/ 0 w 1587"/>
              <a:gd name="T29" fmla="*/ 6350 h 4"/>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1587" h="4">
                <a:moveTo>
                  <a:pt x="0" y="4"/>
                </a:moveTo>
                <a:lnTo>
                  <a:pt x="0" y="2"/>
                </a:lnTo>
                <a:lnTo>
                  <a:pt x="0" y="0"/>
                </a:lnTo>
                <a:lnTo>
                  <a:pt x="0" y="2"/>
                </a:lnTo>
                <a:lnTo>
                  <a:pt x="0" y="4"/>
                </a:lnTo>
                <a:lnTo>
                  <a:pt x="0" y="2"/>
                </a:lnTo>
                <a:lnTo>
                  <a:pt x="0" y="4"/>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 name="Freeform 1148"/>
          <p:cNvSpPr>
            <a:spLocks/>
          </p:cNvSpPr>
          <p:nvPr/>
        </p:nvSpPr>
        <p:spPr bwMode="auto">
          <a:xfrm>
            <a:off x="693738" y="460375"/>
            <a:ext cx="3175" cy="3175"/>
          </a:xfrm>
          <a:custGeom>
            <a:avLst/>
            <a:gdLst>
              <a:gd name="T0" fmla="*/ 3175 w 2"/>
              <a:gd name="T1" fmla="*/ 3175 h 2"/>
              <a:gd name="T2" fmla="*/ 3175 w 2"/>
              <a:gd name="T3" fmla="*/ 0 h 2"/>
              <a:gd name="T4" fmla="*/ 3175 w 2"/>
              <a:gd name="T5" fmla="*/ 0 h 2"/>
              <a:gd name="T6" fmla="*/ 3175 w 2"/>
              <a:gd name="T7" fmla="*/ 0 h 2"/>
              <a:gd name="T8" fmla="*/ 3175 w 2"/>
              <a:gd name="T9" fmla="*/ 0 h 2"/>
              <a:gd name="T10" fmla="*/ 0 w 2"/>
              <a:gd name="T11" fmla="*/ 0 h 2"/>
              <a:gd name="T12" fmla="*/ 0 w 2"/>
              <a:gd name="T13" fmla="*/ 0 h 2"/>
              <a:gd name="T14" fmla="*/ 0 w 2"/>
              <a:gd name="T15" fmla="*/ 3175 h 2"/>
              <a:gd name="T16" fmla="*/ 0 w 2"/>
              <a:gd name="T17" fmla="*/ 3175 h 2"/>
              <a:gd name="T18" fmla="*/ 0 w 2"/>
              <a:gd name="T19" fmla="*/ 3175 h 2"/>
              <a:gd name="T20" fmla="*/ 3175 w 2"/>
              <a:gd name="T21" fmla="*/ 3175 h 2"/>
              <a:gd name="T22" fmla="*/ 3175 w 2"/>
              <a:gd name="T23" fmla="*/ 3175 h 2"/>
              <a:gd name="T24" fmla="*/ 3175 w 2"/>
              <a:gd name="T25" fmla="*/ 0 h 2"/>
              <a:gd name="T26" fmla="*/ 3175 w 2"/>
              <a:gd name="T27" fmla="*/ 0 h 2"/>
              <a:gd name="T28" fmla="*/ 3175 w 2"/>
              <a:gd name="T29" fmla="*/ 0 h 2"/>
              <a:gd name="T30" fmla="*/ 0 w 2"/>
              <a:gd name="T31" fmla="*/ 3175 h 2"/>
              <a:gd name="T32" fmla="*/ 3175 w 2"/>
              <a:gd name="T33" fmla="*/ 3175 h 2"/>
              <a:gd name="T34" fmla="*/ 3175 w 2"/>
              <a:gd name="T35" fmla="*/ 0 h 2"/>
              <a:gd name="T36" fmla="*/ 0 w 2"/>
              <a:gd name="T37" fmla="*/ 3175 h 2"/>
              <a:gd name="T38" fmla="*/ 3175 w 2"/>
              <a:gd name="T39" fmla="*/ 3175 h 2"/>
              <a:gd name="T40" fmla="*/ 0 w 2"/>
              <a:gd name="T41" fmla="*/ 3175 h 2"/>
              <a:gd name="T42" fmla="*/ 0 w 2"/>
              <a:gd name="T43" fmla="*/ 3175 h 2"/>
              <a:gd name="T44" fmla="*/ 0 w 2"/>
              <a:gd name="T45" fmla="*/ 3175 h 2"/>
              <a:gd name="T46" fmla="*/ 0 w 2"/>
              <a:gd name="T47" fmla="*/ 3175 h 2"/>
              <a:gd name="T48" fmla="*/ 0 w 2"/>
              <a:gd name="T49" fmla="*/ 3175 h 2"/>
              <a:gd name="T50" fmla="*/ 0 w 2"/>
              <a:gd name="T51" fmla="*/ 3175 h 2"/>
              <a:gd name="T52" fmla="*/ 0 w 2"/>
              <a:gd name="T53" fmla="*/ 3175 h 2"/>
              <a:gd name="T54" fmla="*/ 0 w 2"/>
              <a:gd name="T55" fmla="*/ 3175 h 2"/>
              <a:gd name="T56" fmla="*/ 0 w 2"/>
              <a:gd name="T57" fmla="*/ 3175 h 2"/>
              <a:gd name="T58" fmla="*/ 3175 w 2"/>
              <a:gd name="T59" fmla="*/ 3175 h 2"/>
              <a:gd name="T60" fmla="*/ 3175 w 2"/>
              <a:gd name="T61" fmla="*/ 3175 h 2"/>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2" h="2">
                <a:moveTo>
                  <a:pt x="2" y="2"/>
                </a:moveTo>
                <a:lnTo>
                  <a:pt x="2" y="0"/>
                </a:lnTo>
                <a:lnTo>
                  <a:pt x="0" y="0"/>
                </a:lnTo>
                <a:lnTo>
                  <a:pt x="0" y="2"/>
                </a:lnTo>
                <a:lnTo>
                  <a:pt x="2" y="2"/>
                </a:lnTo>
                <a:lnTo>
                  <a:pt x="2" y="0"/>
                </a:lnTo>
                <a:lnTo>
                  <a:pt x="0" y="2"/>
                </a:lnTo>
                <a:lnTo>
                  <a:pt x="2" y="2"/>
                </a:lnTo>
                <a:lnTo>
                  <a:pt x="2" y="0"/>
                </a:lnTo>
                <a:lnTo>
                  <a:pt x="0" y="2"/>
                </a:lnTo>
                <a:lnTo>
                  <a:pt x="2" y="2"/>
                </a:lnTo>
                <a:lnTo>
                  <a:pt x="0" y="2"/>
                </a:lnTo>
                <a:lnTo>
                  <a:pt x="2"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6" name="Freeform 1150"/>
          <p:cNvSpPr>
            <a:spLocks/>
          </p:cNvSpPr>
          <p:nvPr/>
        </p:nvSpPr>
        <p:spPr bwMode="auto">
          <a:xfrm>
            <a:off x="684213" y="447675"/>
            <a:ext cx="1587" cy="3175"/>
          </a:xfrm>
          <a:custGeom>
            <a:avLst/>
            <a:gdLst>
              <a:gd name="T0" fmla="*/ 0 w 1587"/>
              <a:gd name="T1" fmla="*/ 3175 h 2"/>
              <a:gd name="T2" fmla="*/ 0 w 1587"/>
              <a:gd name="T3" fmla="*/ 0 h 2"/>
              <a:gd name="T4" fmla="*/ 0 w 1587"/>
              <a:gd name="T5" fmla="*/ 3175 h 2"/>
              <a:gd name="T6" fmla="*/ 0 60000 65536"/>
              <a:gd name="T7" fmla="*/ 0 60000 65536"/>
              <a:gd name="T8" fmla="*/ 0 60000 65536"/>
            </a:gdLst>
            <a:ahLst/>
            <a:cxnLst>
              <a:cxn ang="T6">
                <a:pos x="T0" y="T1"/>
              </a:cxn>
              <a:cxn ang="T7">
                <a:pos x="T2" y="T3"/>
              </a:cxn>
              <a:cxn ang="T8">
                <a:pos x="T4" y="T5"/>
              </a:cxn>
            </a:cxnLst>
            <a:rect l="0" t="0" r="r" b="b"/>
            <a:pathLst>
              <a:path w="1587" h="2">
                <a:moveTo>
                  <a:pt x="0" y="2"/>
                </a:moveTo>
                <a:lnTo>
                  <a:pt x="0" y="0"/>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 name="Freeform 1152"/>
          <p:cNvSpPr>
            <a:spLocks/>
          </p:cNvSpPr>
          <p:nvPr/>
        </p:nvSpPr>
        <p:spPr bwMode="auto">
          <a:xfrm>
            <a:off x="684213" y="447675"/>
            <a:ext cx="3175" cy="3175"/>
          </a:xfrm>
          <a:custGeom>
            <a:avLst/>
            <a:gdLst>
              <a:gd name="T0" fmla="*/ 3175 w 2"/>
              <a:gd name="T1" fmla="*/ 0 h 2"/>
              <a:gd name="T2" fmla="*/ 0 w 2"/>
              <a:gd name="T3" fmla="*/ 0 h 2"/>
              <a:gd name="T4" fmla="*/ 0 w 2"/>
              <a:gd name="T5" fmla="*/ 0 h 2"/>
              <a:gd name="T6" fmla="*/ 0 w 2"/>
              <a:gd name="T7" fmla="*/ 0 h 2"/>
              <a:gd name="T8" fmla="*/ 0 w 2"/>
              <a:gd name="T9" fmla="*/ 3175 h 2"/>
              <a:gd name="T10" fmla="*/ 3175 w 2"/>
              <a:gd name="T11" fmla="*/ 3175 h 2"/>
              <a:gd name="T12" fmla="*/ 3175 w 2"/>
              <a:gd name="T13" fmla="*/ 0 h 2"/>
              <a:gd name="T14" fmla="*/ 0 w 2"/>
              <a:gd name="T15" fmla="*/ 0 h 2"/>
              <a:gd name="T16" fmla="*/ 0 w 2"/>
              <a:gd name="T17" fmla="*/ 0 h 2"/>
              <a:gd name="T18" fmla="*/ 0 w 2"/>
              <a:gd name="T19" fmla="*/ 0 h 2"/>
              <a:gd name="T20" fmla="*/ 0 w 2"/>
              <a:gd name="T21" fmla="*/ 3175 h 2"/>
              <a:gd name="T22" fmla="*/ 3175 w 2"/>
              <a:gd name="T23" fmla="*/ 3175 h 2"/>
              <a:gd name="T24" fmla="*/ 3175 w 2"/>
              <a:gd name="T25" fmla="*/ 0 h 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 h="2">
                <a:moveTo>
                  <a:pt x="2" y="0"/>
                </a:moveTo>
                <a:lnTo>
                  <a:pt x="0" y="0"/>
                </a:lnTo>
                <a:lnTo>
                  <a:pt x="0" y="2"/>
                </a:lnTo>
                <a:lnTo>
                  <a:pt x="2" y="2"/>
                </a:lnTo>
                <a:lnTo>
                  <a:pt x="2" y="0"/>
                </a:lnTo>
                <a:lnTo>
                  <a:pt x="0" y="0"/>
                </a:lnTo>
                <a:lnTo>
                  <a:pt x="0" y="2"/>
                </a:lnTo>
                <a:lnTo>
                  <a:pt x="2" y="2"/>
                </a:lnTo>
                <a:lnTo>
                  <a:pt x="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8" name="Freeform 1154"/>
          <p:cNvSpPr>
            <a:spLocks/>
          </p:cNvSpPr>
          <p:nvPr/>
        </p:nvSpPr>
        <p:spPr bwMode="auto">
          <a:xfrm>
            <a:off x="665163" y="434975"/>
            <a:ext cx="3175" cy="1588"/>
          </a:xfrm>
          <a:custGeom>
            <a:avLst/>
            <a:gdLst>
              <a:gd name="T0" fmla="*/ 3175 w 2"/>
              <a:gd name="T1" fmla="*/ 0 h 1588"/>
              <a:gd name="T2" fmla="*/ 0 w 2"/>
              <a:gd name="T3" fmla="*/ 0 h 1588"/>
              <a:gd name="T4" fmla="*/ 3175 w 2"/>
              <a:gd name="T5" fmla="*/ 0 h 1588"/>
              <a:gd name="T6" fmla="*/ 0 60000 65536"/>
              <a:gd name="T7" fmla="*/ 0 60000 65536"/>
              <a:gd name="T8" fmla="*/ 0 60000 65536"/>
            </a:gdLst>
            <a:ahLst/>
            <a:cxnLst>
              <a:cxn ang="T6">
                <a:pos x="T0" y="T1"/>
              </a:cxn>
              <a:cxn ang="T7">
                <a:pos x="T2" y="T3"/>
              </a:cxn>
              <a:cxn ang="T8">
                <a:pos x="T4" y="T5"/>
              </a:cxn>
            </a:cxnLst>
            <a:rect l="0" t="0" r="r" b="b"/>
            <a:pathLst>
              <a:path w="2" h="1588">
                <a:moveTo>
                  <a:pt x="2" y="0"/>
                </a:moveTo>
                <a:lnTo>
                  <a:pt x="0" y="0"/>
                </a:lnTo>
                <a:lnTo>
                  <a:pt x="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9" name="Freeform 1156"/>
          <p:cNvSpPr>
            <a:spLocks/>
          </p:cNvSpPr>
          <p:nvPr/>
        </p:nvSpPr>
        <p:spPr bwMode="auto">
          <a:xfrm>
            <a:off x="665163" y="431800"/>
            <a:ext cx="3175" cy="3175"/>
          </a:xfrm>
          <a:custGeom>
            <a:avLst/>
            <a:gdLst>
              <a:gd name="T0" fmla="*/ 3175 w 2"/>
              <a:gd name="T1" fmla="*/ 3175 h 2"/>
              <a:gd name="T2" fmla="*/ 0 w 2"/>
              <a:gd name="T3" fmla="*/ 0 h 2"/>
              <a:gd name="T4" fmla="*/ 0 w 2"/>
              <a:gd name="T5" fmla="*/ 0 h 2"/>
              <a:gd name="T6" fmla="*/ 0 w 2"/>
              <a:gd name="T7" fmla="*/ 3175 h 2"/>
              <a:gd name="T8" fmla="*/ 3175 w 2"/>
              <a:gd name="T9" fmla="*/ 3175 h 2"/>
              <a:gd name="T10" fmla="*/ 3175 w 2"/>
              <a:gd name="T11" fmla="*/ 3175 h 2"/>
              <a:gd name="T12" fmla="*/ 3175 w 2"/>
              <a:gd name="T13" fmla="*/ 3175 h 2"/>
              <a:gd name="T14" fmla="*/ 0 w 2"/>
              <a:gd name="T15" fmla="*/ 0 h 2"/>
              <a:gd name="T16" fmla="*/ 0 w 2"/>
              <a:gd name="T17" fmla="*/ 0 h 2"/>
              <a:gd name="T18" fmla="*/ 0 w 2"/>
              <a:gd name="T19" fmla="*/ 3175 h 2"/>
              <a:gd name="T20" fmla="*/ 3175 w 2"/>
              <a:gd name="T21" fmla="*/ 3175 h 2"/>
              <a:gd name="T22" fmla="*/ 3175 w 2"/>
              <a:gd name="T23" fmla="*/ 3175 h 2"/>
              <a:gd name="T24" fmla="*/ 3175 w 2"/>
              <a:gd name="T25" fmla="*/ 3175 h 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 h="2">
                <a:moveTo>
                  <a:pt x="2" y="2"/>
                </a:moveTo>
                <a:lnTo>
                  <a:pt x="0" y="0"/>
                </a:lnTo>
                <a:lnTo>
                  <a:pt x="0" y="2"/>
                </a:lnTo>
                <a:lnTo>
                  <a:pt x="2" y="2"/>
                </a:lnTo>
                <a:lnTo>
                  <a:pt x="0" y="0"/>
                </a:lnTo>
                <a:lnTo>
                  <a:pt x="0" y="2"/>
                </a:lnTo>
                <a:lnTo>
                  <a:pt x="2"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 name="Freeform 1163"/>
          <p:cNvSpPr>
            <a:spLocks/>
          </p:cNvSpPr>
          <p:nvPr/>
        </p:nvSpPr>
        <p:spPr bwMode="auto">
          <a:xfrm>
            <a:off x="611188" y="415925"/>
            <a:ext cx="6350" cy="3175"/>
          </a:xfrm>
          <a:custGeom>
            <a:avLst/>
            <a:gdLst>
              <a:gd name="T0" fmla="*/ 3175 w 4"/>
              <a:gd name="T1" fmla="*/ 3175 h 2"/>
              <a:gd name="T2" fmla="*/ 3175 w 4"/>
              <a:gd name="T3" fmla="*/ 3175 h 2"/>
              <a:gd name="T4" fmla="*/ 6350 w 4"/>
              <a:gd name="T5" fmla="*/ 3175 h 2"/>
              <a:gd name="T6" fmla="*/ 6350 w 4"/>
              <a:gd name="T7" fmla="*/ 0 h 2"/>
              <a:gd name="T8" fmla="*/ 6350 w 4"/>
              <a:gd name="T9" fmla="*/ 0 h 2"/>
              <a:gd name="T10" fmla="*/ 3175 w 4"/>
              <a:gd name="T11" fmla="*/ 0 h 2"/>
              <a:gd name="T12" fmla="*/ 3175 w 4"/>
              <a:gd name="T13" fmla="*/ 0 h 2"/>
              <a:gd name="T14" fmla="*/ 0 w 4"/>
              <a:gd name="T15" fmla="*/ 3175 h 2"/>
              <a:gd name="T16" fmla="*/ 3175 w 4"/>
              <a:gd name="T17" fmla="*/ 3175 h 2"/>
              <a:gd name="T18" fmla="*/ 3175 w 4"/>
              <a:gd name="T19" fmla="*/ 0 h 2"/>
              <a:gd name="T20" fmla="*/ 6350 w 4"/>
              <a:gd name="T21" fmla="*/ 3175 h 2"/>
              <a:gd name="T22" fmla="*/ 6350 w 4"/>
              <a:gd name="T23" fmla="*/ 0 h 2"/>
              <a:gd name="T24" fmla="*/ 6350 w 4"/>
              <a:gd name="T25" fmla="*/ 0 h 2"/>
              <a:gd name="T26" fmla="*/ 3175 w 4"/>
              <a:gd name="T27" fmla="*/ 0 h 2"/>
              <a:gd name="T28" fmla="*/ 3175 w 4"/>
              <a:gd name="T29" fmla="*/ 0 h 2"/>
              <a:gd name="T30" fmla="*/ 0 w 4"/>
              <a:gd name="T31" fmla="*/ 0 h 2"/>
              <a:gd name="T32" fmla="*/ 3175 w 4"/>
              <a:gd name="T33" fmla="*/ 3175 h 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4" h="2">
                <a:moveTo>
                  <a:pt x="2" y="2"/>
                </a:moveTo>
                <a:lnTo>
                  <a:pt x="2" y="2"/>
                </a:lnTo>
                <a:lnTo>
                  <a:pt x="4" y="2"/>
                </a:lnTo>
                <a:lnTo>
                  <a:pt x="4" y="0"/>
                </a:lnTo>
                <a:lnTo>
                  <a:pt x="2" y="0"/>
                </a:lnTo>
                <a:lnTo>
                  <a:pt x="0" y="2"/>
                </a:lnTo>
                <a:lnTo>
                  <a:pt x="2" y="2"/>
                </a:lnTo>
                <a:lnTo>
                  <a:pt x="2" y="0"/>
                </a:lnTo>
                <a:lnTo>
                  <a:pt x="4" y="2"/>
                </a:lnTo>
                <a:lnTo>
                  <a:pt x="4" y="0"/>
                </a:lnTo>
                <a:lnTo>
                  <a:pt x="2" y="0"/>
                </a:lnTo>
                <a:lnTo>
                  <a:pt x="0" y="0"/>
                </a:lnTo>
                <a:lnTo>
                  <a:pt x="2"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 name="Freeform 1172"/>
          <p:cNvSpPr>
            <a:spLocks/>
          </p:cNvSpPr>
          <p:nvPr/>
        </p:nvSpPr>
        <p:spPr bwMode="auto">
          <a:xfrm>
            <a:off x="582613" y="476250"/>
            <a:ext cx="3175" cy="3175"/>
          </a:xfrm>
          <a:custGeom>
            <a:avLst/>
            <a:gdLst>
              <a:gd name="T0" fmla="*/ 0 w 2"/>
              <a:gd name="T1" fmla="*/ 3175 h 2"/>
              <a:gd name="T2" fmla="*/ 0 w 2"/>
              <a:gd name="T3" fmla="*/ 3175 h 2"/>
              <a:gd name="T4" fmla="*/ 3175 w 2"/>
              <a:gd name="T5" fmla="*/ 3175 h 2"/>
              <a:gd name="T6" fmla="*/ 0 w 2"/>
              <a:gd name="T7" fmla="*/ 0 h 2"/>
              <a:gd name="T8" fmla="*/ 0 w 2"/>
              <a:gd name="T9" fmla="*/ 0 h 2"/>
              <a:gd name="T10" fmla="*/ 0 w 2"/>
              <a:gd name="T11" fmla="*/ 0 h 2"/>
              <a:gd name="T12" fmla="*/ 0 w 2"/>
              <a:gd name="T13" fmla="*/ 3175 h 2"/>
              <a:gd name="T14" fmla="*/ 0 w 2"/>
              <a:gd name="T15" fmla="*/ 3175 h 2"/>
              <a:gd name="T16" fmla="*/ 0 w 2"/>
              <a:gd name="T17" fmla="*/ 3175 h 2"/>
              <a:gd name="T18" fmla="*/ 0 w 2"/>
              <a:gd name="T19" fmla="*/ 3175 h 2"/>
              <a:gd name="T20" fmla="*/ 0 w 2"/>
              <a:gd name="T21" fmla="*/ 3175 h 2"/>
              <a:gd name="T22" fmla="*/ 0 w 2"/>
              <a:gd name="T23" fmla="*/ 3175 h 2"/>
              <a:gd name="T24" fmla="*/ 0 w 2"/>
              <a:gd name="T25" fmla="*/ 3175 h 2"/>
              <a:gd name="T26" fmla="*/ 0 w 2"/>
              <a:gd name="T27" fmla="*/ 3175 h 2"/>
              <a:gd name="T28" fmla="*/ 0 w 2"/>
              <a:gd name="T29" fmla="*/ 3175 h 2"/>
              <a:gd name="T30" fmla="*/ 0 w 2"/>
              <a:gd name="T31" fmla="*/ 3175 h 2"/>
              <a:gd name="T32" fmla="*/ 0 w 2"/>
              <a:gd name="T33" fmla="*/ 3175 h 2"/>
              <a:gd name="T34" fmla="*/ 0 w 2"/>
              <a:gd name="T35" fmla="*/ 3175 h 2"/>
              <a:gd name="T36" fmla="*/ 0 w 2"/>
              <a:gd name="T37" fmla="*/ 3175 h 2"/>
              <a:gd name="T38" fmla="*/ 0 w 2"/>
              <a:gd name="T39" fmla="*/ 3175 h 2"/>
              <a:gd name="T40" fmla="*/ 0 w 2"/>
              <a:gd name="T41" fmla="*/ 3175 h 2"/>
              <a:gd name="T42" fmla="*/ 0 w 2"/>
              <a:gd name="T43" fmla="*/ 3175 h 2"/>
              <a:gd name="T44" fmla="*/ 0 w 2"/>
              <a:gd name="T45" fmla="*/ 3175 h 2"/>
              <a:gd name="T46" fmla="*/ 0 w 2"/>
              <a:gd name="T47" fmla="*/ 3175 h 2"/>
              <a:gd name="T48" fmla="*/ 0 w 2"/>
              <a:gd name="T49" fmla="*/ 3175 h 2"/>
              <a:gd name="T50" fmla="*/ 0 w 2"/>
              <a:gd name="T51" fmla="*/ 3175 h 2"/>
              <a:gd name="T52" fmla="*/ 0 w 2"/>
              <a:gd name="T53" fmla="*/ 3175 h 2"/>
              <a:gd name="T54" fmla="*/ 0 w 2"/>
              <a:gd name="T55" fmla="*/ 3175 h 2"/>
              <a:gd name="T56" fmla="*/ 0 w 2"/>
              <a:gd name="T57" fmla="*/ 3175 h 2"/>
              <a:gd name="T58" fmla="*/ 0 w 2"/>
              <a:gd name="T59" fmla="*/ 3175 h 2"/>
              <a:gd name="T60" fmla="*/ 0 w 2"/>
              <a:gd name="T61" fmla="*/ 3175 h 2"/>
              <a:gd name="T62" fmla="*/ 0 w 2"/>
              <a:gd name="T63" fmla="*/ 3175 h 2"/>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2" h="2">
                <a:moveTo>
                  <a:pt x="0" y="2"/>
                </a:moveTo>
                <a:lnTo>
                  <a:pt x="0" y="2"/>
                </a:lnTo>
                <a:lnTo>
                  <a:pt x="2" y="2"/>
                </a:lnTo>
                <a:lnTo>
                  <a:pt x="0" y="0"/>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 name="Freeform 1177"/>
          <p:cNvSpPr>
            <a:spLocks/>
          </p:cNvSpPr>
          <p:nvPr/>
        </p:nvSpPr>
        <p:spPr bwMode="auto">
          <a:xfrm>
            <a:off x="557213" y="534988"/>
            <a:ext cx="3175" cy="3175"/>
          </a:xfrm>
          <a:custGeom>
            <a:avLst/>
            <a:gdLst>
              <a:gd name="T0" fmla="*/ 0 w 2"/>
              <a:gd name="T1" fmla="*/ 3175 h 2"/>
              <a:gd name="T2" fmla="*/ 3175 w 2"/>
              <a:gd name="T3" fmla="*/ 3175 h 2"/>
              <a:gd name="T4" fmla="*/ 3175 w 2"/>
              <a:gd name="T5" fmla="*/ 3175 h 2"/>
              <a:gd name="T6" fmla="*/ 3175 w 2"/>
              <a:gd name="T7" fmla="*/ 0 h 2"/>
              <a:gd name="T8" fmla="*/ 3175 w 2"/>
              <a:gd name="T9" fmla="*/ 0 h 2"/>
              <a:gd name="T10" fmla="*/ 3175 w 2"/>
              <a:gd name="T11" fmla="*/ 0 h 2"/>
              <a:gd name="T12" fmla="*/ 0 w 2"/>
              <a:gd name="T13" fmla="*/ 0 h 2"/>
              <a:gd name="T14" fmla="*/ 0 w 2"/>
              <a:gd name="T15" fmla="*/ 0 h 2"/>
              <a:gd name="T16" fmla="*/ 0 w 2"/>
              <a:gd name="T17" fmla="*/ 0 h 2"/>
              <a:gd name="T18" fmla="*/ 0 w 2"/>
              <a:gd name="T19" fmla="*/ 0 h 2"/>
              <a:gd name="T20" fmla="*/ 0 w 2"/>
              <a:gd name="T21" fmla="*/ 0 h 2"/>
              <a:gd name="T22" fmla="*/ 0 w 2"/>
              <a:gd name="T23" fmla="*/ 0 h 2"/>
              <a:gd name="T24" fmla="*/ 0 w 2"/>
              <a:gd name="T25" fmla="*/ 0 h 2"/>
              <a:gd name="T26" fmla="*/ 0 w 2"/>
              <a:gd name="T27" fmla="*/ 0 h 2"/>
              <a:gd name="T28" fmla="*/ 0 w 2"/>
              <a:gd name="T29" fmla="*/ 0 h 2"/>
              <a:gd name="T30" fmla="*/ 0 w 2"/>
              <a:gd name="T31" fmla="*/ 0 h 2"/>
              <a:gd name="T32" fmla="*/ 0 w 2"/>
              <a:gd name="T33" fmla="*/ 0 h 2"/>
              <a:gd name="T34" fmla="*/ 0 w 2"/>
              <a:gd name="T35" fmla="*/ 0 h 2"/>
              <a:gd name="T36" fmla="*/ 0 w 2"/>
              <a:gd name="T37" fmla="*/ 0 h 2"/>
              <a:gd name="T38" fmla="*/ 0 w 2"/>
              <a:gd name="T39" fmla="*/ 3175 h 2"/>
              <a:gd name="T40" fmla="*/ 0 w 2"/>
              <a:gd name="T41" fmla="*/ 3175 h 2"/>
              <a:gd name="T42" fmla="*/ 3175 w 2"/>
              <a:gd name="T43" fmla="*/ 3175 h 2"/>
              <a:gd name="T44" fmla="*/ 3175 w 2"/>
              <a:gd name="T45" fmla="*/ 0 h 2"/>
              <a:gd name="T46" fmla="*/ 3175 w 2"/>
              <a:gd name="T47" fmla="*/ 0 h 2"/>
              <a:gd name="T48" fmla="*/ 3175 w 2"/>
              <a:gd name="T49" fmla="*/ 0 h 2"/>
              <a:gd name="T50" fmla="*/ 3175 w 2"/>
              <a:gd name="T51" fmla="*/ 0 h 2"/>
              <a:gd name="T52" fmla="*/ 3175 w 2"/>
              <a:gd name="T53" fmla="*/ 0 h 2"/>
              <a:gd name="T54" fmla="*/ 3175 w 2"/>
              <a:gd name="T55" fmla="*/ 0 h 2"/>
              <a:gd name="T56" fmla="*/ 3175 w 2"/>
              <a:gd name="T57" fmla="*/ 0 h 2"/>
              <a:gd name="T58" fmla="*/ 3175 w 2"/>
              <a:gd name="T59" fmla="*/ 0 h 2"/>
              <a:gd name="T60" fmla="*/ 3175 w 2"/>
              <a:gd name="T61" fmla="*/ 0 h 2"/>
              <a:gd name="T62" fmla="*/ 3175 w 2"/>
              <a:gd name="T63" fmla="*/ 0 h 2"/>
              <a:gd name="T64" fmla="*/ 3175 w 2"/>
              <a:gd name="T65" fmla="*/ 0 h 2"/>
              <a:gd name="T66" fmla="*/ 3175 w 2"/>
              <a:gd name="T67" fmla="*/ 3175 h 2"/>
              <a:gd name="T68" fmla="*/ 3175 w 2"/>
              <a:gd name="T69" fmla="*/ 0 h 2"/>
              <a:gd name="T70" fmla="*/ 3175 w 2"/>
              <a:gd name="T71" fmla="*/ 0 h 2"/>
              <a:gd name="T72" fmla="*/ 0 w 2"/>
              <a:gd name="T73" fmla="*/ 0 h 2"/>
              <a:gd name="T74" fmla="*/ 0 w 2"/>
              <a:gd name="T75" fmla="*/ 0 h 2"/>
              <a:gd name="T76" fmla="*/ 0 w 2"/>
              <a:gd name="T77" fmla="*/ 3175 h 2"/>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0" t="0" r="r" b="b"/>
            <a:pathLst>
              <a:path w="2" h="2">
                <a:moveTo>
                  <a:pt x="0" y="2"/>
                </a:moveTo>
                <a:lnTo>
                  <a:pt x="2" y="2"/>
                </a:lnTo>
                <a:lnTo>
                  <a:pt x="2" y="0"/>
                </a:lnTo>
                <a:lnTo>
                  <a:pt x="0" y="0"/>
                </a:lnTo>
                <a:lnTo>
                  <a:pt x="0" y="2"/>
                </a:lnTo>
                <a:lnTo>
                  <a:pt x="2" y="2"/>
                </a:lnTo>
                <a:lnTo>
                  <a:pt x="2" y="0"/>
                </a:lnTo>
                <a:lnTo>
                  <a:pt x="2" y="2"/>
                </a:lnTo>
                <a:lnTo>
                  <a:pt x="2" y="0"/>
                </a:lnTo>
                <a:lnTo>
                  <a:pt x="0" y="0"/>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 name="Freeform 1180"/>
          <p:cNvSpPr>
            <a:spLocks/>
          </p:cNvSpPr>
          <p:nvPr/>
        </p:nvSpPr>
        <p:spPr bwMode="auto">
          <a:xfrm>
            <a:off x="560388" y="530225"/>
            <a:ext cx="3175" cy="4763"/>
          </a:xfrm>
          <a:custGeom>
            <a:avLst/>
            <a:gdLst>
              <a:gd name="T0" fmla="*/ 0 w 2"/>
              <a:gd name="T1" fmla="*/ 4763 h 3"/>
              <a:gd name="T2" fmla="*/ 0 w 2"/>
              <a:gd name="T3" fmla="*/ 4763 h 3"/>
              <a:gd name="T4" fmla="*/ 3175 w 2"/>
              <a:gd name="T5" fmla="*/ 4763 h 3"/>
              <a:gd name="T6" fmla="*/ 3175 w 2"/>
              <a:gd name="T7" fmla="*/ 4763 h 3"/>
              <a:gd name="T8" fmla="*/ 0 w 2"/>
              <a:gd name="T9" fmla="*/ 0 h 3"/>
              <a:gd name="T10" fmla="*/ 0 w 2"/>
              <a:gd name="T11" fmla="*/ 0 h 3"/>
              <a:gd name="T12" fmla="*/ 0 w 2"/>
              <a:gd name="T13" fmla="*/ 0 h 3"/>
              <a:gd name="T14" fmla="*/ 0 w 2"/>
              <a:gd name="T15" fmla="*/ 4763 h 3"/>
              <a:gd name="T16" fmla="*/ 0 w 2"/>
              <a:gd name="T17" fmla="*/ 4763 h 3"/>
              <a:gd name="T18" fmla="*/ 0 w 2"/>
              <a:gd name="T19" fmla="*/ 4763 h 3"/>
              <a:gd name="T20" fmla="*/ 0 w 2"/>
              <a:gd name="T21" fmla="*/ 4763 h 3"/>
              <a:gd name="T22" fmla="*/ 0 w 2"/>
              <a:gd name="T23" fmla="*/ 0 h 3"/>
              <a:gd name="T24" fmla="*/ 0 w 2"/>
              <a:gd name="T25" fmla="*/ 4763 h 3"/>
              <a:gd name="T26" fmla="*/ 0 w 2"/>
              <a:gd name="T27" fmla="*/ 4763 h 3"/>
              <a:gd name="T28" fmla="*/ 0 w 2"/>
              <a:gd name="T29" fmla="*/ 4763 h 3"/>
              <a:gd name="T30" fmla="*/ 0 w 2"/>
              <a:gd name="T31" fmla="*/ 4763 h 3"/>
              <a:gd name="T32" fmla="*/ 0 w 2"/>
              <a:gd name="T33" fmla="*/ 4763 h 3"/>
              <a:gd name="T34" fmla="*/ 0 w 2"/>
              <a:gd name="T35" fmla="*/ 4763 h 3"/>
              <a:gd name="T36" fmla="*/ 0 w 2"/>
              <a:gd name="T37" fmla="*/ 4763 h 3"/>
              <a:gd name="T38" fmla="*/ 0 w 2"/>
              <a:gd name="T39" fmla="*/ 4763 h 3"/>
              <a:gd name="T40" fmla="*/ 0 w 2"/>
              <a:gd name="T41" fmla="*/ 4763 h 3"/>
              <a:gd name="T42" fmla="*/ 0 w 2"/>
              <a:gd name="T43" fmla="*/ 4763 h 3"/>
              <a:gd name="T44" fmla="*/ 0 w 2"/>
              <a:gd name="T45" fmla="*/ 4763 h 3"/>
              <a:gd name="T46" fmla="*/ 0 w 2"/>
              <a:gd name="T47" fmla="*/ 4763 h 3"/>
              <a:gd name="T48" fmla="*/ 0 w 2"/>
              <a:gd name="T49" fmla="*/ 4763 h 3"/>
              <a:gd name="T50" fmla="*/ 0 w 2"/>
              <a:gd name="T51" fmla="*/ 4763 h 3"/>
              <a:gd name="T52" fmla="*/ 0 w 2"/>
              <a:gd name="T53" fmla="*/ 4763 h 3"/>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2" h="3">
                <a:moveTo>
                  <a:pt x="0" y="3"/>
                </a:moveTo>
                <a:lnTo>
                  <a:pt x="0" y="3"/>
                </a:lnTo>
                <a:lnTo>
                  <a:pt x="2" y="3"/>
                </a:lnTo>
                <a:lnTo>
                  <a:pt x="0" y="0"/>
                </a:lnTo>
                <a:lnTo>
                  <a:pt x="0" y="3"/>
                </a:lnTo>
                <a:lnTo>
                  <a:pt x="0" y="0"/>
                </a:lnTo>
                <a:lnTo>
                  <a:pt x="0" y="3"/>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4" name="Line 1187"/>
          <p:cNvSpPr>
            <a:spLocks noChangeShapeType="1"/>
          </p:cNvSpPr>
          <p:nvPr/>
        </p:nvSpPr>
        <p:spPr bwMode="auto">
          <a:xfrm>
            <a:off x="569913" y="520700"/>
            <a:ext cx="1587" cy="158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5" name="Line 1188"/>
          <p:cNvSpPr>
            <a:spLocks noChangeShapeType="1"/>
          </p:cNvSpPr>
          <p:nvPr/>
        </p:nvSpPr>
        <p:spPr bwMode="auto">
          <a:xfrm>
            <a:off x="569913" y="520700"/>
            <a:ext cx="1587" cy="158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6" name="Freeform 1208"/>
          <p:cNvSpPr>
            <a:spLocks/>
          </p:cNvSpPr>
          <p:nvPr/>
        </p:nvSpPr>
        <p:spPr bwMode="auto">
          <a:xfrm>
            <a:off x="595313" y="557213"/>
            <a:ext cx="1587" cy="1587"/>
          </a:xfrm>
          <a:custGeom>
            <a:avLst/>
            <a:gdLst>
              <a:gd name="T0" fmla="*/ 0 w 1587"/>
              <a:gd name="T1" fmla="*/ 0 h 1587"/>
              <a:gd name="T2" fmla="*/ 0 w 1587"/>
              <a:gd name="T3" fmla="*/ 0 h 1587"/>
              <a:gd name="T4" fmla="*/ 0 w 1587"/>
              <a:gd name="T5" fmla="*/ 0 h 1587"/>
              <a:gd name="T6" fmla="*/ 0 60000 65536"/>
              <a:gd name="T7" fmla="*/ 0 60000 65536"/>
              <a:gd name="T8" fmla="*/ 0 60000 65536"/>
            </a:gdLst>
            <a:ahLst/>
            <a:cxnLst>
              <a:cxn ang="T6">
                <a:pos x="T0" y="T1"/>
              </a:cxn>
              <a:cxn ang="T7">
                <a:pos x="T2" y="T3"/>
              </a:cxn>
              <a:cxn ang="T8">
                <a:pos x="T4" y="T5"/>
              </a:cxn>
            </a:cxnLst>
            <a:rect l="0" t="0" r="r" b="b"/>
            <a:pathLst>
              <a:path w="1587" h="1587">
                <a:moveTo>
                  <a:pt x="0" y="0"/>
                </a:move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7" name="Freeform 1210"/>
          <p:cNvSpPr>
            <a:spLocks/>
          </p:cNvSpPr>
          <p:nvPr/>
        </p:nvSpPr>
        <p:spPr bwMode="auto">
          <a:xfrm>
            <a:off x="595313" y="557213"/>
            <a:ext cx="3175" cy="3175"/>
          </a:xfrm>
          <a:custGeom>
            <a:avLst/>
            <a:gdLst>
              <a:gd name="T0" fmla="*/ 0 w 2"/>
              <a:gd name="T1" fmla="*/ 3175 h 2"/>
              <a:gd name="T2" fmla="*/ 0 w 2"/>
              <a:gd name="T3" fmla="*/ 3175 h 2"/>
              <a:gd name="T4" fmla="*/ 3175 w 2"/>
              <a:gd name="T5" fmla="*/ 3175 h 2"/>
              <a:gd name="T6" fmla="*/ 3175 w 2"/>
              <a:gd name="T7" fmla="*/ 0 h 2"/>
              <a:gd name="T8" fmla="*/ 3175 w 2"/>
              <a:gd name="T9" fmla="*/ 0 h 2"/>
              <a:gd name="T10" fmla="*/ 0 w 2"/>
              <a:gd name="T11" fmla="*/ 0 h 2"/>
              <a:gd name="T12" fmla="*/ 0 w 2"/>
              <a:gd name="T13" fmla="*/ 0 h 2"/>
              <a:gd name="T14" fmla="*/ 0 w 2"/>
              <a:gd name="T15" fmla="*/ 0 h 2"/>
              <a:gd name="T16" fmla="*/ 0 w 2"/>
              <a:gd name="T17" fmla="*/ 3175 h 2"/>
              <a:gd name="T18" fmla="*/ 0 w 2"/>
              <a:gd name="T19" fmla="*/ 3175 h 2"/>
              <a:gd name="T20" fmla="*/ 3175 w 2"/>
              <a:gd name="T21" fmla="*/ 3175 h 2"/>
              <a:gd name="T22" fmla="*/ 3175 w 2"/>
              <a:gd name="T23" fmla="*/ 0 h 2"/>
              <a:gd name="T24" fmla="*/ 3175 w 2"/>
              <a:gd name="T25" fmla="*/ 0 h 2"/>
              <a:gd name="T26" fmla="*/ 0 w 2"/>
              <a:gd name="T27" fmla="*/ 0 h 2"/>
              <a:gd name="T28" fmla="*/ 0 w 2"/>
              <a:gd name="T29" fmla="*/ 0 h 2"/>
              <a:gd name="T30" fmla="*/ 0 w 2"/>
              <a:gd name="T31" fmla="*/ 0 h 2"/>
              <a:gd name="T32" fmla="*/ 0 w 2"/>
              <a:gd name="T33" fmla="*/ 3175 h 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 h="2">
                <a:moveTo>
                  <a:pt x="0" y="2"/>
                </a:moveTo>
                <a:lnTo>
                  <a:pt x="0" y="2"/>
                </a:lnTo>
                <a:lnTo>
                  <a:pt x="2" y="2"/>
                </a:lnTo>
                <a:lnTo>
                  <a:pt x="2" y="0"/>
                </a:lnTo>
                <a:lnTo>
                  <a:pt x="0" y="0"/>
                </a:lnTo>
                <a:lnTo>
                  <a:pt x="0" y="2"/>
                </a:lnTo>
                <a:lnTo>
                  <a:pt x="2" y="2"/>
                </a:lnTo>
                <a:lnTo>
                  <a:pt x="2" y="0"/>
                </a:lnTo>
                <a:lnTo>
                  <a:pt x="0" y="0"/>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8" name="Freeform 1214"/>
          <p:cNvSpPr>
            <a:spLocks/>
          </p:cNvSpPr>
          <p:nvPr/>
        </p:nvSpPr>
        <p:spPr bwMode="auto">
          <a:xfrm>
            <a:off x="595313" y="557213"/>
            <a:ext cx="3175" cy="3175"/>
          </a:xfrm>
          <a:custGeom>
            <a:avLst/>
            <a:gdLst>
              <a:gd name="T0" fmla="*/ 0 w 2"/>
              <a:gd name="T1" fmla="*/ 3175 h 2"/>
              <a:gd name="T2" fmla="*/ 3175 w 2"/>
              <a:gd name="T3" fmla="*/ 3175 h 2"/>
              <a:gd name="T4" fmla="*/ 0 w 2"/>
              <a:gd name="T5" fmla="*/ 0 h 2"/>
              <a:gd name="T6" fmla="*/ 0 w 2"/>
              <a:gd name="T7" fmla="*/ 3175 h 2"/>
              <a:gd name="T8" fmla="*/ 0 w 2"/>
              <a:gd name="T9" fmla="*/ 3175 h 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 h="2">
                <a:moveTo>
                  <a:pt x="0" y="2"/>
                </a:moveTo>
                <a:lnTo>
                  <a:pt x="2" y="2"/>
                </a:lnTo>
                <a:lnTo>
                  <a:pt x="0" y="0"/>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9" name="Rectangle 1215"/>
          <p:cNvSpPr>
            <a:spLocks noChangeArrowheads="1"/>
          </p:cNvSpPr>
          <p:nvPr/>
        </p:nvSpPr>
        <p:spPr bwMode="auto">
          <a:xfrm>
            <a:off x="595313" y="627063"/>
            <a:ext cx="1587" cy="158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spcBef>
                <a:spcPct val="50000"/>
              </a:spcBef>
              <a:buFontTx/>
              <a:buChar char="•"/>
            </a:pPr>
            <a:endParaRPr lang="en-US" sz="1300" b="0"/>
          </a:p>
        </p:txBody>
      </p:sp>
      <p:sp>
        <p:nvSpPr>
          <p:cNvPr id="30" name="Freeform 1217"/>
          <p:cNvSpPr>
            <a:spLocks/>
          </p:cNvSpPr>
          <p:nvPr/>
        </p:nvSpPr>
        <p:spPr bwMode="auto">
          <a:xfrm>
            <a:off x="595313" y="627063"/>
            <a:ext cx="1587" cy="1587"/>
          </a:xfrm>
          <a:custGeom>
            <a:avLst/>
            <a:gdLst>
              <a:gd name="T0" fmla="*/ 0 w 1587"/>
              <a:gd name="T1" fmla="*/ 0 h 1587"/>
              <a:gd name="T2" fmla="*/ 0 w 1587"/>
              <a:gd name="T3" fmla="*/ 0 h 1587"/>
              <a:gd name="T4" fmla="*/ 0 w 1587"/>
              <a:gd name="T5" fmla="*/ 0 h 1587"/>
              <a:gd name="T6" fmla="*/ 0 w 1587"/>
              <a:gd name="T7" fmla="*/ 0 h 1587"/>
              <a:gd name="T8" fmla="*/ 0 w 1587"/>
              <a:gd name="T9" fmla="*/ 0 h 1587"/>
              <a:gd name="T10" fmla="*/ 0 w 1587"/>
              <a:gd name="T11" fmla="*/ 0 h 1587"/>
              <a:gd name="T12" fmla="*/ 0 w 1587"/>
              <a:gd name="T13" fmla="*/ 0 h 1587"/>
              <a:gd name="T14" fmla="*/ 0 w 1587"/>
              <a:gd name="T15" fmla="*/ 0 h 1587"/>
              <a:gd name="T16" fmla="*/ 0 w 1587"/>
              <a:gd name="T17" fmla="*/ 0 h 1587"/>
              <a:gd name="T18" fmla="*/ 0 w 1587"/>
              <a:gd name="T19" fmla="*/ 0 h 1587"/>
              <a:gd name="T20" fmla="*/ 0 w 1587"/>
              <a:gd name="T21" fmla="*/ 0 h 1587"/>
              <a:gd name="T22" fmla="*/ 0 w 1587"/>
              <a:gd name="T23" fmla="*/ 0 h 1587"/>
              <a:gd name="T24" fmla="*/ 0 w 1587"/>
              <a:gd name="T25" fmla="*/ 0 h 1587"/>
              <a:gd name="T26" fmla="*/ 0 w 1587"/>
              <a:gd name="T27" fmla="*/ 0 h 1587"/>
              <a:gd name="T28" fmla="*/ 0 w 1587"/>
              <a:gd name="T29" fmla="*/ 0 h 1587"/>
              <a:gd name="T30" fmla="*/ 0 w 1587"/>
              <a:gd name="T31" fmla="*/ 0 h 1587"/>
              <a:gd name="T32" fmla="*/ 0 w 1587"/>
              <a:gd name="T33" fmla="*/ 0 h 1587"/>
              <a:gd name="T34" fmla="*/ 0 w 1587"/>
              <a:gd name="T35" fmla="*/ 0 h 1587"/>
              <a:gd name="T36" fmla="*/ 0 w 1587"/>
              <a:gd name="T37" fmla="*/ 0 h 1587"/>
              <a:gd name="T38" fmla="*/ 0 w 1587"/>
              <a:gd name="T39" fmla="*/ 0 h 1587"/>
              <a:gd name="T40" fmla="*/ 0 w 1587"/>
              <a:gd name="T41" fmla="*/ 0 h 1587"/>
              <a:gd name="T42" fmla="*/ 0 w 1587"/>
              <a:gd name="T43" fmla="*/ 0 h 1587"/>
              <a:gd name="T44" fmla="*/ 0 w 1587"/>
              <a:gd name="T45" fmla="*/ 0 h 1587"/>
              <a:gd name="T46" fmla="*/ 0 w 1587"/>
              <a:gd name="T47" fmla="*/ 0 h 1587"/>
              <a:gd name="T48" fmla="*/ 0 w 1587"/>
              <a:gd name="T49" fmla="*/ 0 h 1587"/>
              <a:gd name="T50" fmla="*/ 0 w 1587"/>
              <a:gd name="T51" fmla="*/ 0 h 1587"/>
              <a:gd name="T52" fmla="*/ 0 w 1587"/>
              <a:gd name="T53" fmla="*/ 0 h 1587"/>
              <a:gd name="T54" fmla="*/ 0 w 1587"/>
              <a:gd name="T55" fmla="*/ 0 h 1587"/>
              <a:gd name="T56" fmla="*/ 0 w 1587"/>
              <a:gd name="T57" fmla="*/ 0 h 1587"/>
              <a:gd name="T58" fmla="*/ 0 w 1587"/>
              <a:gd name="T59" fmla="*/ 0 h 1587"/>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1587" h="1587">
                <a:moveTo>
                  <a:pt x="0" y="0"/>
                </a:move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 name="Freeform 1219"/>
          <p:cNvSpPr>
            <a:spLocks/>
          </p:cNvSpPr>
          <p:nvPr/>
        </p:nvSpPr>
        <p:spPr bwMode="auto">
          <a:xfrm>
            <a:off x="731838" y="541338"/>
            <a:ext cx="1587" cy="1587"/>
          </a:xfrm>
          <a:custGeom>
            <a:avLst/>
            <a:gdLst>
              <a:gd name="T0" fmla="*/ 0 w 1587"/>
              <a:gd name="T1" fmla="*/ 0 h 1587"/>
              <a:gd name="T2" fmla="*/ 0 w 1587"/>
              <a:gd name="T3" fmla="*/ 0 h 1587"/>
              <a:gd name="T4" fmla="*/ 0 w 1587"/>
              <a:gd name="T5" fmla="*/ 0 h 1587"/>
              <a:gd name="T6" fmla="*/ 0 60000 65536"/>
              <a:gd name="T7" fmla="*/ 0 60000 65536"/>
              <a:gd name="T8" fmla="*/ 0 60000 65536"/>
            </a:gdLst>
            <a:ahLst/>
            <a:cxnLst>
              <a:cxn ang="T6">
                <a:pos x="T0" y="T1"/>
              </a:cxn>
              <a:cxn ang="T7">
                <a:pos x="T2" y="T3"/>
              </a:cxn>
              <a:cxn ang="T8">
                <a:pos x="T4" y="T5"/>
              </a:cxn>
            </a:cxnLst>
            <a:rect l="0" t="0" r="r" b="b"/>
            <a:pathLst>
              <a:path w="1587" h="1587">
                <a:moveTo>
                  <a:pt x="0" y="0"/>
                </a:move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2" name="Freeform 1221"/>
          <p:cNvSpPr>
            <a:spLocks/>
          </p:cNvSpPr>
          <p:nvPr/>
        </p:nvSpPr>
        <p:spPr bwMode="auto">
          <a:xfrm>
            <a:off x="731838" y="541338"/>
            <a:ext cx="3175" cy="3175"/>
          </a:xfrm>
          <a:custGeom>
            <a:avLst/>
            <a:gdLst>
              <a:gd name="T0" fmla="*/ 3175 w 2"/>
              <a:gd name="T1" fmla="*/ 0 h 2"/>
              <a:gd name="T2" fmla="*/ 3175 w 2"/>
              <a:gd name="T3" fmla="*/ 0 h 2"/>
              <a:gd name="T4" fmla="*/ 3175 w 2"/>
              <a:gd name="T5" fmla="*/ 0 h 2"/>
              <a:gd name="T6" fmla="*/ 0 w 2"/>
              <a:gd name="T7" fmla="*/ 0 h 2"/>
              <a:gd name="T8" fmla="*/ 0 w 2"/>
              <a:gd name="T9" fmla="*/ 0 h 2"/>
              <a:gd name="T10" fmla="*/ 0 w 2"/>
              <a:gd name="T11" fmla="*/ 3175 h 2"/>
              <a:gd name="T12" fmla="*/ 3175 w 2"/>
              <a:gd name="T13" fmla="*/ 0 h 2"/>
              <a:gd name="T14" fmla="*/ 3175 w 2"/>
              <a:gd name="T15" fmla="*/ 0 h 2"/>
              <a:gd name="T16" fmla="*/ 3175 w 2"/>
              <a:gd name="T17" fmla="*/ 0 h 2"/>
              <a:gd name="T18" fmla="*/ 0 w 2"/>
              <a:gd name="T19" fmla="*/ 0 h 2"/>
              <a:gd name="T20" fmla="*/ 0 w 2"/>
              <a:gd name="T21" fmla="*/ 0 h 2"/>
              <a:gd name="T22" fmla="*/ 0 w 2"/>
              <a:gd name="T23" fmla="*/ 3175 h 2"/>
              <a:gd name="T24" fmla="*/ 3175 w 2"/>
              <a:gd name="T25" fmla="*/ 0 h 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 h="2">
                <a:moveTo>
                  <a:pt x="2" y="0"/>
                </a:moveTo>
                <a:lnTo>
                  <a:pt x="2" y="0"/>
                </a:lnTo>
                <a:lnTo>
                  <a:pt x="0" y="0"/>
                </a:lnTo>
                <a:lnTo>
                  <a:pt x="0" y="2"/>
                </a:lnTo>
                <a:lnTo>
                  <a:pt x="2" y="0"/>
                </a:lnTo>
                <a:lnTo>
                  <a:pt x="0" y="0"/>
                </a:lnTo>
                <a:lnTo>
                  <a:pt x="0" y="2"/>
                </a:lnTo>
                <a:lnTo>
                  <a:pt x="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 name="Freeform 1234"/>
          <p:cNvSpPr>
            <a:spLocks/>
          </p:cNvSpPr>
          <p:nvPr/>
        </p:nvSpPr>
        <p:spPr bwMode="auto">
          <a:xfrm>
            <a:off x="722313" y="550863"/>
            <a:ext cx="3175" cy="1587"/>
          </a:xfrm>
          <a:custGeom>
            <a:avLst/>
            <a:gdLst>
              <a:gd name="T0" fmla="*/ 0 w 2"/>
              <a:gd name="T1" fmla="*/ 0 h 1587"/>
              <a:gd name="T2" fmla="*/ 0 w 2"/>
              <a:gd name="T3" fmla="*/ 0 h 1587"/>
              <a:gd name="T4" fmla="*/ 3175 w 2"/>
              <a:gd name="T5" fmla="*/ 0 h 1587"/>
              <a:gd name="T6" fmla="*/ 3175 w 2"/>
              <a:gd name="T7" fmla="*/ 0 h 1587"/>
              <a:gd name="T8" fmla="*/ 3175 w 2"/>
              <a:gd name="T9" fmla="*/ 0 h 1587"/>
              <a:gd name="T10" fmla="*/ 3175 w 2"/>
              <a:gd name="T11" fmla="*/ 0 h 1587"/>
              <a:gd name="T12" fmla="*/ 0 w 2"/>
              <a:gd name="T13" fmla="*/ 0 h 1587"/>
              <a:gd name="T14" fmla="*/ 0 w 2"/>
              <a:gd name="T15" fmla="*/ 0 h 1587"/>
              <a:gd name="T16" fmla="*/ 0 w 2"/>
              <a:gd name="T17" fmla="*/ 0 h 1587"/>
              <a:gd name="T18" fmla="*/ 0 w 2"/>
              <a:gd name="T19" fmla="*/ 0 h 1587"/>
              <a:gd name="T20" fmla="*/ 0 w 2"/>
              <a:gd name="T21" fmla="*/ 0 h 1587"/>
              <a:gd name="T22" fmla="*/ 0 w 2"/>
              <a:gd name="T23" fmla="*/ 0 h 1587"/>
              <a:gd name="T24" fmla="*/ 3175 w 2"/>
              <a:gd name="T25" fmla="*/ 0 h 1587"/>
              <a:gd name="T26" fmla="*/ 3175 w 2"/>
              <a:gd name="T27" fmla="*/ 0 h 1587"/>
              <a:gd name="T28" fmla="*/ 3175 w 2"/>
              <a:gd name="T29" fmla="*/ 0 h 1587"/>
              <a:gd name="T30" fmla="*/ 0 w 2"/>
              <a:gd name="T31" fmla="*/ 0 h 1587"/>
              <a:gd name="T32" fmla="*/ 0 w 2"/>
              <a:gd name="T33" fmla="*/ 0 h 1587"/>
              <a:gd name="T34" fmla="*/ 3175 w 2"/>
              <a:gd name="T35" fmla="*/ 0 h 1587"/>
              <a:gd name="T36" fmla="*/ 0 w 2"/>
              <a:gd name="T37" fmla="*/ 0 h 1587"/>
              <a:gd name="T38" fmla="*/ 0 w 2"/>
              <a:gd name="T39" fmla="*/ 0 h 1587"/>
              <a:gd name="T40" fmla="*/ 0 w 2"/>
              <a:gd name="T41" fmla="*/ 0 h 1587"/>
              <a:gd name="T42" fmla="*/ 0 w 2"/>
              <a:gd name="T43" fmla="*/ 0 h 1587"/>
              <a:gd name="T44" fmla="*/ 0 w 2"/>
              <a:gd name="T45" fmla="*/ 0 h 1587"/>
              <a:gd name="T46" fmla="*/ 0 w 2"/>
              <a:gd name="T47" fmla="*/ 0 h 1587"/>
              <a:gd name="T48" fmla="*/ 0 w 2"/>
              <a:gd name="T49" fmla="*/ 0 h 1587"/>
              <a:gd name="T50" fmla="*/ 0 w 2"/>
              <a:gd name="T51" fmla="*/ 0 h 1587"/>
              <a:gd name="T52" fmla="*/ 0 w 2"/>
              <a:gd name="T53" fmla="*/ 0 h 1587"/>
              <a:gd name="T54" fmla="*/ 0 w 2"/>
              <a:gd name="T55" fmla="*/ 0 h 1587"/>
              <a:gd name="T56" fmla="*/ 0 w 2"/>
              <a:gd name="T57" fmla="*/ 0 h 1587"/>
              <a:gd name="T58" fmla="*/ 0 w 2"/>
              <a:gd name="T59" fmla="*/ 0 h 1587"/>
              <a:gd name="T60" fmla="*/ 0 w 2"/>
              <a:gd name="T61" fmla="*/ 0 h 1587"/>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2" h="1587">
                <a:moveTo>
                  <a:pt x="0" y="0"/>
                </a:moveTo>
                <a:lnTo>
                  <a:pt x="0" y="0"/>
                </a:lnTo>
                <a:lnTo>
                  <a:pt x="2" y="0"/>
                </a:lnTo>
                <a:lnTo>
                  <a:pt x="0" y="0"/>
                </a:lnTo>
                <a:lnTo>
                  <a:pt x="2" y="0"/>
                </a:lnTo>
                <a:lnTo>
                  <a:pt x="0" y="0"/>
                </a:lnTo>
                <a:lnTo>
                  <a:pt x="2" y="0"/>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4" name="Line 1237"/>
          <p:cNvSpPr>
            <a:spLocks noChangeShapeType="1"/>
          </p:cNvSpPr>
          <p:nvPr/>
        </p:nvSpPr>
        <p:spPr bwMode="auto">
          <a:xfrm>
            <a:off x="728663" y="544513"/>
            <a:ext cx="1587" cy="1587"/>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5" name="Line 1238"/>
          <p:cNvSpPr>
            <a:spLocks noChangeShapeType="1"/>
          </p:cNvSpPr>
          <p:nvPr/>
        </p:nvSpPr>
        <p:spPr bwMode="auto">
          <a:xfrm>
            <a:off x="728663" y="544513"/>
            <a:ext cx="1587" cy="1587"/>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6" name="Freeform 1240"/>
          <p:cNvSpPr>
            <a:spLocks/>
          </p:cNvSpPr>
          <p:nvPr/>
        </p:nvSpPr>
        <p:spPr bwMode="auto">
          <a:xfrm>
            <a:off x="728663" y="541338"/>
            <a:ext cx="1587" cy="3175"/>
          </a:xfrm>
          <a:custGeom>
            <a:avLst/>
            <a:gdLst>
              <a:gd name="T0" fmla="*/ 0 w 1587"/>
              <a:gd name="T1" fmla="*/ 3175 h 2"/>
              <a:gd name="T2" fmla="*/ 0 w 1587"/>
              <a:gd name="T3" fmla="*/ 3175 h 2"/>
              <a:gd name="T4" fmla="*/ 0 w 1587"/>
              <a:gd name="T5" fmla="*/ 0 h 2"/>
              <a:gd name="T6" fmla="*/ 0 w 1587"/>
              <a:gd name="T7" fmla="*/ 3175 h 2"/>
              <a:gd name="T8" fmla="*/ 0 w 1587"/>
              <a:gd name="T9" fmla="*/ 3175 h 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587" h="2">
                <a:moveTo>
                  <a:pt x="0" y="2"/>
                </a:moveTo>
                <a:lnTo>
                  <a:pt x="0" y="2"/>
                </a:lnTo>
                <a:lnTo>
                  <a:pt x="0" y="0"/>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7" name="Freeform 1243"/>
          <p:cNvSpPr>
            <a:spLocks/>
          </p:cNvSpPr>
          <p:nvPr/>
        </p:nvSpPr>
        <p:spPr bwMode="auto">
          <a:xfrm>
            <a:off x="728663" y="538163"/>
            <a:ext cx="3175" cy="3175"/>
          </a:xfrm>
          <a:custGeom>
            <a:avLst/>
            <a:gdLst>
              <a:gd name="T0" fmla="*/ 3175 w 2"/>
              <a:gd name="T1" fmla="*/ 3175 h 2"/>
              <a:gd name="T2" fmla="*/ 3175 w 2"/>
              <a:gd name="T3" fmla="*/ 3175 h 2"/>
              <a:gd name="T4" fmla="*/ 3175 w 2"/>
              <a:gd name="T5" fmla="*/ 3175 h 2"/>
              <a:gd name="T6" fmla="*/ 3175 w 2"/>
              <a:gd name="T7" fmla="*/ 3175 h 2"/>
              <a:gd name="T8" fmla="*/ 0 w 2"/>
              <a:gd name="T9" fmla="*/ 3175 h 2"/>
              <a:gd name="T10" fmla="*/ 0 w 2"/>
              <a:gd name="T11" fmla="*/ 3175 h 2"/>
              <a:gd name="T12" fmla="*/ 3175 w 2"/>
              <a:gd name="T13" fmla="*/ 3175 h 2"/>
              <a:gd name="T14" fmla="*/ 0 w 2"/>
              <a:gd name="T15" fmla="*/ 3175 h 2"/>
              <a:gd name="T16" fmla="*/ 0 w 2"/>
              <a:gd name="T17" fmla="*/ 3175 h 2"/>
              <a:gd name="T18" fmla="*/ 0 w 2"/>
              <a:gd name="T19" fmla="*/ 3175 h 2"/>
              <a:gd name="T20" fmla="*/ 0 w 2"/>
              <a:gd name="T21" fmla="*/ 3175 h 2"/>
              <a:gd name="T22" fmla="*/ 0 w 2"/>
              <a:gd name="T23" fmla="*/ 3175 h 2"/>
              <a:gd name="T24" fmla="*/ 0 w 2"/>
              <a:gd name="T25" fmla="*/ 3175 h 2"/>
              <a:gd name="T26" fmla="*/ 0 w 2"/>
              <a:gd name="T27" fmla="*/ 3175 h 2"/>
              <a:gd name="T28" fmla="*/ 0 w 2"/>
              <a:gd name="T29" fmla="*/ 3175 h 2"/>
              <a:gd name="T30" fmla="*/ 0 w 2"/>
              <a:gd name="T31" fmla="*/ 3175 h 2"/>
              <a:gd name="T32" fmla="*/ 0 w 2"/>
              <a:gd name="T33" fmla="*/ 3175 h 2"/>
              <a:gd name="T34" fmla="*/ 0 w 2"/>
              <a:gd name="T35" fmla="*/ 3175 h 2"/>
              <a:gd name="T36" fmla="*/ 0 w 2"/>
              <a:gd name="T37" fmla="*/ 3175 h 2"/>
              <a:gd name="T38" fmla="*/ 3175 w 2"/>
              <a:gd name="T39" fmla="*/ 3175 h 2"/>
              <a:gd name="T40" fmla="*/ 3175 w 2"/>
              <a:gd name="T41" fmla="*/ 3175 h 2"/>
              <a:gd name="T42" fmla="*/ 3175 w 2"/>
              <a:gd name="T43" fmla="*/ 3175 h 2"/>
              <a:gd name="T44" fmla="*/ 3175 w 2"/>
              <a:gd name="T45" fmla="*/ 3175 h 2"/>
              <a:gd name="T46" fmla="*/ 3175 w 2"/>
              <a:gd name="T47" fmla="*/ 3175 h 2"/>
              <a:gd name="T48" fmla="*/ 0 w 2"/>
              <a:gd name="T49" fmla="*/ 0 h 2"/>
              <a:gd name="T50" fmla="*/ 0 w 2"/>
              <a:gd name="T51" fmla="*/ 3175 h 2"/>
              <a:gd name="T52" fmla="*/ 0 w 2"/>
              <a:gd name="T53" fmla="*/ 3175 h 2"/>
              <a:gd name="T54" fmla="*/ 0 w 2"/>
              <a:gd name="T55" fmla="*/ 3175 h 2"/>
              <a:gd name="T56" fmla="*/ 3175 w 2"/>
              <a:gd name="T57" fmla="*/ 3175 h 2"/>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2" h="2">
                <a:moveTo>
                  <a:pt x="2" y="2"/>
                </a:moveTo>
                <a:lnTo>
                  <a:pt x="2" y="2"/>
                </a:lnTo>
                <a:lnTo>
                  <a:pt x="0" y="2"/>
                </a:lnTo>
                <a:lnTo>
                  <a:pt x="2" y="2"/>
                </a:lnTo>
                <a:lnTo>
                  <a:pt x="0" y="2"/>
                </a:lnTo>
                <a:lnTo>
                  <a:pt x="2" y="2"/>
                </a:lnTo>
                <a:lnTo>
                  <a:pt x="0" y="0"/>
                </a:lnTo>
                <a:lnTo>
                  <a:pt x="0" y="2"/>
                </a:lnTo>
                <a:lnTo>
                  <a:pt x="2"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8" name="Freeform 1246"/>
          <p:cNvSpPr>
            <a:spLocks/>
          </p:cNvSpPr>
          <p:nvPr/>
        </p:nvSpPr>
        <p:spPr bwMode="auto">
          <a:xfrm>
            <a:off x="725488" y="547688"/>
            <a:ext cx="3175" cy="3175"/>
          </a:xfrm>
          <a:custGeom>
            <a:avLst/>
            <a:gdLst>
              <a:gd name="T0" fmla="*/ 0 w 2"/>
              <a:gd name="T1" fmla="*/ 3175 h 2"/>
              <a:gd name="T2" fmla="*/ 0 w 2"/>
              <a:gd name="T3" fmla="*/ 3175 h 2"/>
              <a:gd name="T4" fmla="*/ 3175 w 2"/>
              <a:gd name="T5" fmla="*/ 0 h 2"/>
              <a:gd name="T6" fmla="*/ 3175 w 2"/>
              <a:gd name="T7" fmla="*/ 0 h 2"/>
              <a:gd name="T8" fmla="*/ 0 w 2"/>
              <a:gd name="T9" fmla="*/ 0 h 2"/>
              <a:gd name="T10" fmla="*/ 0 w 2"/>
              <a:gd name="T11" fmla="*/ 0 h 2"/>
              <a:gd name="T12" fmla="*/ 0 w 2"/>
              <a:gd name="T13" fmla="*/ 3175 h 2"/>
              <a:gd name="T14" fmla="*/ 0 w 2"/>
              <a:gd name="T15" fmla="*/ 3175 h 2"/>
              <a:gd name="T16" fmla="*/ 3175 w 2"/>
              <a:gd name="T17" fmla="*/ 0 h 2"/>
              <a:gd name="T18" fmla="*/ 3175 w 2"/>
              <a:gd name="T19" fmla="*/ 0 h 2"/>
              <a:gd name="T20" fmla="*/ 0 w 2"/>
              <a:gd name="T21" fmla="*/ 0 h 2"/>
              <a:gd name="T22" fmla="*/ 0 w 2"/>
              <a:gd name="T23" fmla="*/ 0 h 2"/>
              <a:gd name="T24" fmla="*/ 0 w 2"/>
              <a:gd name="T25" fmla="*/ 0 h 2"/>
              <a:gd name="T26" fmla="*/ 0 w 2"/>
              <a:gd name="T27" fmla="*/ 0 h 2"/>
              <a:gd name="T28" fmla="*/ 0 w 2"/>
              <a:gd name="T29" fmla="*/ 0 h 2"/>
              <a:gd name="T30" fmla="*/ 0 w 2"/>
              <a:gd name="T31" fmla="*/ 0 h 2"/>
              <a:gd name="T32" fmla="*/ 0 w 2"/>
              <a:gd name="T33" fmla="*/ 0 h 2"/>
              <a:gd name="T34" fmla="*/ 0 w 2"/>
              <a:gd name="T35" fmla="*/ 0 h 2"/>
              <a:gd name="T36" fmla="*/ 0 w 2"/>
              <a:gd name="T37" fmla="*/ 0 h 2"/>
              <a:gd name="T38" fmla="*/ 0 w 2"/>
              <a:gd name="T39" fmla="*/ 0 h 2"/>
              <a:gd name="T40" fmla="*/ 0 w 2"/>
              <a:gd name="T41" fmla="*/ 0 h 2"/>
              <a:gd name="T42" fmla="*/ 0 w 2"/>
              <a:gd name="T43" fmla="*/ 0 h 2"/>
              <a:gd name="T44" fmla="*/ 0 w 2"/>
              <a:gd name="T45" fmla="*/ 0 h 2"/>
              <a:gd name="T46" fmla="*/ 0 w 2"/>
              <a:gd name="T47" fmla="*/ 3175 h 2"/>
              <a:gd name="T48" fmla="*/ 0 w 2"/>
              <a:gd name="T49" fmla="*/ 3175 h 2"/>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2" h="2">
                <a:moveTo>
                  <a:pt x="0" y="2"/>
                </a:moveTo>
                <a:lnTo>
                  <a:pt x="0" y="2"/>
                </a:lnTo>
                <a:lnTo>
                  <a:pt x="2" y="0"/>
                </a:lnTo>
                <a:lnTo>
                  <a:pt x="0" y="0"/>
                </a:lnTo>
                <a:lnTo>
                  <a:pt x="0" y="2"/>
                </a:lnTo>
                <a:lnTo>
                  <a:pt x="2" y="0"/>
                </a:lnTo>
                <a:lnTo>
                  <a:pt x="0" y="0"/>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9" name="Freeform 1250"/>
          <p:cNvSpPr>
            <a:spLocks/>
          </p:cNvSpPr>
          <p:nvPr/>
        </p:nvSpPr>
        <p:spPr bwMode="auto">
          <a:xfrm>
            <a:off x="731838" y="530225"/>
            <a:ext cx="3175" cy="1588"/>
          </a:xfrm>
          <a:custGeom>
            <a:avLst/>
            <a:gdLst>
              <a:gd name="T0" fmla="*/ 3175 w 2"/>
              <a:gd name="T1" fmla="*/ 0 h 1588"/>
              <a:gd name="T2" fmla="*/ 0 w 2"/>
              <a:gd name="T3" fmla="*/ 0 h 1588"/>
              <a:gd name="T4" fmla="*/ 3175 w 2"/>
              <a:gd name="T5" fmla="*/ 0 h 1588"/>
              <a:gd name="T6" fmla="*/ 0 60000 65536"/>
              <a:gd name="T7" fmla="*/ 0 60000 65536"/>
              <a:gd name="T8" fmla="*/ 0 60000 65536"/>
            </a:gdLst>
            <a:ahLst/>
            <a:cxnLst>
              <a:cxn ang="T6">
                <a:pos x="T0" y="T1"/>
              </a:cxn>
              <a:cxn ang="T7">
                <a:pos x="T2" y="T3"/>
              </a:cxn>
              <a:cxn ang="T8">
                <a:pos x="T4" y="T5"/>
              </a:cxn>
            </a:cxnLst>
            <a:rect l="0" t="0" r="r" b="b"/>
            <a:pathLst>
              <a:path w="2" h="1588">
                <a:moveTo>
                  <a:pt x="2" y="0"/>
                </a:moveTo>
                <a:lnTo>
                  <a:pt x="0" y="0"/>
                </a:lnTo>
                <a:lnTo>
                  <a:pt x="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0" name="Freeform 1252"/>
          <p:cNvSpPr>
            <a:spLocks/>
          </p:cNvSpPr>
          <p:nvPr/>
        </p:nvSpPr>
        <p:spPr bwMode="auto">
          <a:xfrm>
            <a:off x="731838" y="527050"/>
            <a:ext cx="3175" cy="7938"/>
          </a:xfrm>
          <a:custGeom>
            <a:avLst/>
            <a:gdLst>
              <a:gd name="T0" fmla="*/ 3175 w 2"/>
              <a:gd name="T1" fmla="*/ 3175 h 5"/>
              <a:gd name="T2" fmla="*/ 3175 w 2"/>
              <a:gd name="T3" fmla="*/ 3175 h 5"/>
              <a:gd name="T4" fmla="*/ 0 w 2"/>
              <a:gd name="T5" fmla="*/ 0 h 5"/>
              <a:gd name="T6" fmla="*/ 0 w 2"/>
              <a:gd name="T7" fmla="*/ 3175 h 5"/>
              <a:gd name="T8" fmla="*/ 0 w 2"/>
              <a:gd name="T9" fmla="*/ 3175 h 5"/>
              <a:gd name="T10" fmla="*/ 3175 w 2"/>
              <a:gd name="T11" fmla="*/ 7938 h 5"/>
              <a:gd name="T12" fmla="*/ 3175 w 2"/>
              <a:gd name="T13" fmla="*/ 3175 h 5"/>
              <a:gd name="T14" fmla="*/ 3175 w 2"/>
              <a:gd name="T15" fmla="*/ 3175 h 5"/>
              <a:gd name="T16" fmla="*/ 0 w 2"/>
              <a:gd name="T17" fmla="*/ 0 h 5"/>
              <a:gd name="T18" fmla="*/ 0 w 2"/>
              <a:gd name="T19" fmla="*/ 3175 h 5"/>
              <a:gd name="T20" fmla="*/ 0 w 2"/>
              <a:gd name="T21" fmla="*/ 3175 h 5"/>
              <a:gd name="T22" fmla="*/ 3175 w 2"/>
              <a:gd name="T23" fmla="*/ 7938 h 5"/>
              <a:gd name="T24" fmla="*/ 3175 w 2"/>
              <a:gd name="T25" fmla="*/ 3175 h 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 h="5">
                <a:moveTo>
                  <a:pt x="2" y="2"/>
                </a:moveTo>
                <a:lnTo>
                  <a:pt x="2" y="2"/>
                </a:lnTo>
                <a:lnTo>
                  <a:pt x="0" y="0"/>
                </a:lnTo>
                <a:lnTo>
                  <a:pt x="0" y="2"/>
                </a:lnTo>
                <a:lnTo>
                  <a:pt x="2" y="5"/>
                </a:lnTo>
                <a:lnTo>
                  <a:pt x="2" y="2"/>
                </a:lnTo>
                <a:lnTo>
                  <a:pt x="0" y="0"/>
                </a:lnTo>
                <a:lnTo>
                  <a:pt x="0" y="2"/>
                </a:lnTo>
                <a:lnTo>
                  <a:pt x="2" y="5"/>
                </a:lnTo>
                <a:lnTo>
                  <a:pt x="2"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 name="Freeform 1255"/>
          <p:cNvSpPr>
            <a:spLocks/>
          </p:cNvSpPr>
          <p:nvPr/>
        </p:nvSpPr>
        <p:spPr bwMode="auto">
          <a:xfrm>
            <a:off x="712788" y="550863"/>
            <a:ext cx="3175" cy="1587"/>
          </a:xfrm>
          <a:custGeom>
            <a:avLst/>
            <a:gdLst>
              <a:gd name="T0" fmla="*/ 0 w 2"/>
              <a:gd name="T1" fmla="*/ 0 h 1587"/>
              <a:gd name="T2" fmla="*/ 3175 w 2"/>
              <a:gd name="T3" fmla="*/ 0 h 1587"/>
              <a:gd name="T4" fmla="*/ 3175 w 2"/>
              <a:gd name="T5" fmla="*/ 0 h 1587"/>
              <a:gd name="T6" fmla="*/ 3175 w 2"/>
              <a:gd name="T7" fmla="*/ 0 h 1587"/>
              <a:gd name="T8" fmla="*/ 3175 w 2"/>
              <a:gd name="T9" fmla="*/ 0 h 1587"/>
              <a:gd name="T10" fmla="*/ 0 w 2"/>
              <a:gd name="T11" fmla="*/ 0 h 1587"/>
              <a:gd name="T12" fmla="*/ 0 w 2"/>
              <a:gd name="T13" fmla="*/ 0 h 1587"/>
              <a:gd name="T14" fmla="*/ 0 w 2"/>
              <a:gd name="T15" fmla="*/ 0 h 1587"/>
              <a:gd name="T16" fmla="*/ 0 w 2"/>
              <a:gd name="T17" fmla="*/ 0 h 1587"/>
              <a:gd name="T18" fmla="*/ 3175 w 2"/>
              <a:gd name="T19" fmla="*/ 0 h 1587"/>
              <a:gd name="T20" fmla="*/ 3175 w 2"/>
              <a:gd name="T21" fmla="*/ 0 h 1587"/>
              <a:gd name="T22" fmla="*/ 3175 w 2"/>
              <a:gd name="T23" fmla="*/ 0 h 1587"/>
              <a:gd name="T24" fmla="*/ 3175 w 2"/>
              <a:gd name="T25" fmla="*/ 0 h 1587"/>
              <a:gd name="T26" fmla="*/ 3175 w 2"/>
              <a:gd name="T27" fmla="*/ 0 h 1587"/>
              <a:gd name="T28" fmla="*/ 3175 w 2"/>
              <a:gd name="T29" fmla="*/ 0 h 1587"/>
              <a:gd name="T30" fmla="*/ 3175 w 2"/>
              <a:gd name="T31" fmla="*/ 0 h 1587"/>
              <a:gd name="T32" fmla="*/ 3175 w 2"/>
              <a:gd name="T33" fmla="*/ 0 h 1587"/>
              <a:gd name="T34" fmla="*/ 3175 w 2"/>
              <a:gd name="T35" fmla="*/ 0 h 1587"/>
              <a:gd name="T36" fmla="*/ 3175 w 2"/>
              <a:gd name="T37" fmla="*/ 0 h 1587"/>
              <a:gd name="T38" fmla="*/ 3175 w 2"/>
              <a:gd name="T39" fmla="*/ 0 h 1587"/>
              <a:gd name="T40" fmla="*/ 3175 w 2"/>
              <a:gd name="T41" fmla="*/ 0 h 1587"/>
              <a:gd name="T42" fmla="*/ 3175 w 2"/>
              <a:gd name="T43" fmla="*/ 0 h 1587"/>
              <a:gd name="T44" fmla="*/ 3175 w 2"/>
              <a:gd name="T45" fmla="*/ 0 h 1587"/>
              <a:gd name="T46" fmla="*/ 3175 w 2"/>
              <a:gd name="T47" fmla="*/ 0 h 1587"/>
              <a:gd name="T48" fmla="*/ 3175 w 2"/>
              <a:gd name="T49" fmla="*/ 0 h 1587"/>
              <a:gd name="T50" fmla="*/ 3175 w 2"/>
              <a:gd name="T51" fmla="*/ 0 h 1587"/>
              <a:gd name="T52" fmla="*/ 3175 w 2"/>
              <a:gd name="T53" fmla="*/ 0 h 1587"/>
              <a:gd name="T54" fmla="*/ 3175 w 2"/>
              <a:gd name="T55" fmla="*/ 0 h 1587"/>
              <a:gd name="T56" fmla="*/ 3175 w 2"/>
              <a:gd name="T57" fmla="*/ 0 h 1587"/>
              <a:gd name="T58" fmla="*/ 0 w 2"/>
              <a:gd name="T59" fmla="*/ 0 h 1587"/>
              <a:gd name="T60" fmla="*/ 0 w 2"/>
              <a:gd name="T61" fmla="*/ 0 h 1587"/>
              <a:gd name="T62" fmla="*/ 0 w 2"/>
              <a:gd name="T63" fmla="*/ 0 h 1587"/>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2" h="1587">
                <a:moveTo>
                  <a:pt x="0" y="0"/>
                </a:moveTo>
                <a:lnTo>
                  <a:pt x="2" y="0"/>
                </a:lnTo>
                <a:lnTo>
                  <a:pt x="0" y="0"/>
                </a:lnTo>
                <a:lnTo>
                  <a:pt x="2" y="0"/>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2" name="Rectangle 1256"/>
          <p:cNvSpPr>
            <a:spLocks noChangeArrowheads="1"/>
          </p:cNvSpPr>
          <p:nvPr/>
        </p:nvSpPr>
        <p:spPr bwMode="auto">
          <a:xfrm>
            <a:off x="722313" y="550863"/>
            <a:ext cx="1587" cy="158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spcBef>
                <a:spcPct val="50000"/>
              </a:spcBef>
              <a:buFontTx/>
              <a:buChar char="•"/>
            </a:pPr>
            <a:endParaRPr lang="en-US" sz="1300" b="0"/>
          </a:p>
        </p:txBody>
      </p:sp>
      <p:sp>
        <p:nvSpPr>
          <p:cNvPr id="43" name="Freeform 1258"/>
          <p:cNvSpPr>
            <a:spLocks/>
          </p:cNvSpPr>
          <p:nvPr/>
        </p:nvSpPr>
        <p:spPr bwMode="auto">
          <a:xfrm>
            <a:off x="722313" y="550863"/>
            <a:ext cx="1587" cy="1587"/>
          </a:xfrm>
          <a:custGeom>
            <a:avLst/>
            <a:gdLst>
              <a:gd name="T0" fmla="*/ 0 w 1587"/>
              <a:gd name="T1" fmla="*/ 0 h 1587"/>
              <a:gd name="T2" fmla="*/ 0 w 1587"/>
              <a:gd name="T3" fmla="*/ 0 h 1587"/>
              <a:gd name="T4" fmla="*/ 0 w 1587"/>
              <a:gd name="T5" fmla="*/ 0 h 1587"/>
              <a:gd name="T6" fmla="*/ 0 w 1587"/>
              <a:gd name="T7" fmla="*/ 0 h 1587"/>
              <a:gd name="T8" fmla="*/ 0 w 1587"/>
              <a:gd name="T9" fmla="*/ 0 h 1587"/>
              <a:gd name="T10" fmla="*/ 0 w 1587"/>
              <a:gd name="T11" fmla="*/ 0 h 1587"/>
              <a:gd name="T12" fmla="*/ 0 w 1587"/>
              <a:gd name="T13" fmla="*/ 0 h 1587"/>
              <a:gd name="T14" fmla="*/ 0 w 1587"/>
              <a:gd name="T15" fmla="*/ 0 h 1587"/>
              <a:gd name="T16" fmla="*/ 0 w 1587"/>
              <a:gd name="T17" fmla="*/ 0 h 1587"/>
              <a:gd name="T18" fmla="*/ 0 w 1587"/>
              <a:gd name="T19" fmla="*/ 0 h 1587"/>
              <a:gd name="T20" fmla="*/ 0 w 1587"/>
              <a:gd name="T21" fmla="*/ 0 h 1587"/>
              <a:gd name="T22" fmla="*/ 0 w 1587"/>
              <a:gd name="T23" fmla="*/ 0 h 1587"/>
              <a:gd name="T24" fmla="*/ 0 w 1587"/>
              <a:gd name="T25" fmla="*/ 0 h 1587"/>
              <a:gd name="T26" fmla="*/ 0 w 1587"/>
              <a:gd name="T27" fmla="*/ 0 h 1587"/>
              <a:gd name="T28" fmla="*/ 0 w 1587"/>
              <a:gd name="T29" fmla="*/ 0 h 1587"/>
              <a:gd name="T30" fmla="*/ 0 w 1587"/>
              <a:gd name="T31" fmla="*/ 0 h 1587"/>
              <a:gd name="T32" fmla="*/ 0 w 1587"/>
              <a:gd name="T33" fmla="*/ 0 h 1587"/>
              <a:gd name="T34" fmla="*/ 0 w 1587"/>
              <a:gd name="T35" fmla="*/ 0 h 1587"/>
              <a:gd name="T36" fmla="*/ 0 w 1587"/>
              <a:gd name="T37" fmla="*/ 0 h 1587"/>
              <a:gd name="T38" fmla="*/ 0 w 1587"/>
              <a:gd name="T39" fmla="*/ 0 h 1587"/>
              <a:gd name="T40" fmla="*/ 0 w 1587"/>
              <a:gd name="T41" fmla="*/ 0 h 1587"/>
              <a:gd name="T42" fmla="*/ 0 w 1587"/>
              <a:gd name="T43" fmla="*/ 0 h 1587"/>
              <a:gd name="T44" fmla="*/ 0 w 1587"/>
              <a:gd name="T45" fmla="*/ 0 h 1587"/>
              <a:gd name="T46" fmla="*/ 0 w 1587"/>
              <a:gd name="T47" fmla="*/ 0 h 1587"/>
              <a:gd name="T48" fmla="*/ 0 w 1587"/>
              <a:gd name="T49" fmla="*/ 0 h 1587"/>
              <a:gd name="T50" fmla="*/ 0 w 1587"/>
              <a:gd name="T51" fmla="*/ 0 h 1587"/>
              <a:gd name="T52" fmla="*/ 0 w 1587"/>
              <a:gd name="T53" fmla="*/ 0 h 1587"/>
              <a:gd name="T54" fmla="*/ 0 w 1587"/>
              <a:gd name="T55" fmla="*/ 0 h 1587"/>
              <a:gd name="T56" fmla="*/ 0 w 1587"/>
              <a:gd name="T57" fmla="*/ 0 h 1587"/>
              <a:gd name="T58" fmla="*/ 0 w 1587"/>
              <a:gd name="T59" fmla="*/ 0 h 1587"/>
              <a:gd name="T60" fmla="*/ 0 w 1587"/>
              <a:gd name="T61" fmla="*/ 0 h 1587"/>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1587" h="1587">
                <a:moveTo>
                  <a:pt x="0" y="0"/>
                </a:move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4" name="Freeform 1266"/>
          <p:cNvSpPr>
            <a:spLocks/>
          </p:cNvSpPr>
          <p:nvPr/>
        </p:nvSpPr>
        <p:spPr bwMode="auto">
          <a:xfrm>
            <a:off x="728663" y="534988"/>
            <a:ext cx="1587" cy="1587"/>
          </a:xfrm>
          <a:custGeom>
            <a:avLst/>
            <a:gdLst>
              <a:gd name="T0" fmla="*/ 0 w 1587"/>
              <a:gd name="T1" fmla="*/ 0 h 1587"/>
              <a:gd name="T2" fmla="*/ 0 w 1587"/>
              <a:gd name="T3" fmla="*/ 0 h 1587"/>
              <a:gd name="T4" fmla="*/ 0 w 1587"/>
              <a:gd name="T5" fmla="*/ 0 h 1587"/>
              <a:gd name="T6" fmla="*/ 0 w 1587"/>
              <a:gd name="T7" fmla="*/ 0 h 1587"/>
              <a:gd name="T8" fmla="*/ 0 w 1587"/>
              <a:gd name="T9" fmla="*/ 0 h 1587"/>
              <a:gd name="T10" fmla="*/ 0 w 1587"/>
              <a:gd name="T11" fmla="*/ 0 h 1587"/>
              <a:gd name="T12" fmla="*/ 0 w 1587"/>
              <a:gd name="T13" fmla="*/ 0 h 1587"/>
              <a:gd name="T14" fmla="*/ 0 w 1587"/>
              <a:gd name="T15" fmla="*/ 0 h 1587"/>
              <a:gd name="T16" fmla="*/ 0 w 1587"/>
              <a:gd name="T17" fmla="*/ 0 h 1587"/>
              <a:gd name="T18" fmla="*/ 0 w 1587"/>
              <a:gd name="T19" fmla="*/ 0 h 1587"/>
              <a:gd name="T20" fmla="*/ 0 w 1587"/>
              <a:gd name="T21" fmla="*/ 0 h 1587"/>
              <a:gd name="T22" fmla="*/ 0 w 1587"/>
              <a:gd name="T23" fmla="*/ 0 h 1587"/>
              <a:gd name="T24" fmla="*/ 0 w 1587"/>
              <a:gd name="T25" fmla="*/ 0 h 1587"/>
              <a:gd name="T26" fmla="*/ 0 w 1587"/>
              <a:gd name="T27" fmla="*/ 0 h 1587"/>
              <a:gd name="T28" fmla="*/ 0 w 1587"/>
              <a:gd name="T29" fmla="*/ 0 h 1587"/>
              <a:gd name="T30" fmla="*/ 0 w 1587"/>
              <a:gd name="T31" fmla="*/ 0 h 1587"/>
              <a:gd name="T32" fmla="*/ 0 w 1587"/>
              <a:gd name="T33" fmla="*/ 0 h 1587"/>
              <a:gd name="T34" fmla="*/ 0 w 1587"/>
              <a:gd name="T35" fmla="*/ 0 h 1587"/>
              <a:gd name="T36" fmla="*/ 0 w 1587"/>
              <a:gd name="T37" fmla="*/ 0 h 1587"/>
              <a:gd name="T38" fmla="*/ 0 w 1587"/>
              <a:gd name="T39" fmla="*/ 0 h 1587"/>
              <a:gd name="T40" fmla="*/ 0 w 1587"/>
              <a:gd name="T41" fmla="*/ 0 h 1587"/>
              <a:gd name="T42" fmla="*/ 0 w 1587"/>
              <a:gd name="T43" fmla="*/ 0 h 1587"/>
              <a:gd name="T44" fmla="*/ 0 w 1587"/>
              <a:gd name="T45" fmla="*/ 0 h 1587"/>
              <a:gd name="T46" fmla="*/ 0 w 1587"/>
              <a:gd name="T47" fmla="*/ 0 h 1587"/>
              <a:gd name="T48" fmla="*/ 0 w 1587"/>
              <a:gd name="T49" fmla="*/ 0 h 1587"/>
              <a:gd name="T50" fmla="*/ 0 w 1587"/>
              <a:gd name="T51" fmla="*/ 0 h 1587"/>
              <a:gd name="T52" fmla="*/ 0 w 1587"/>
              <a:gd name="T53" fmla="*/ 0 h 1587"/>
              <a:gd name="T54" fmla="*/ 0 w 1587"/>
              <a:gd name="T55" fmla="*/ 0 h 1587"/>
              <a:gd name="T56" fmla="*/ 0 w 1587"/>
              <a:gd name="T57" fmla="*/ 0 h 1587"/>
              <a:gd name="T58" fmla="*/ 0 w 1587"/>
              <a:gd name="T59" fmla="*/ 0 h 1587"/>
              <a:gd name="T60" fmla="*/ 0 w 1587"/>
              <a:gd name="T61" fmla="*/ 0 h 1587"/>
              <a:gd name="T62" fmla="*/ 0 w 1587"/>
              <a:gd name="T63" fmla="*/ 0 h 1587"/>
              <a:gd name="T64" fmla="*/ 0 w 1587"/>
              <a:gd name="T65" fmla="*/ 0 h 1587"/>
              <a:gd name="T66" fmla="*/ 0 w 1587"/>
              <a:gd name="T67" fmla="*/ 0 h 1587"/>
              <a:gd name="T68" fmla="*/ 0 w 1587"/>
              <a:gd name="T69" fmla="*/ 0 h 1587"/>
              <a:gd name="T70" fmla="*/ 0 w 1587"/>
              <a:gd name="T71" fmla="*/ 0 h 1587"/>
              <a:gd name="T72" fmla="*/ 0 w 1587"/>
              <a:gd name="T73" fmla="*/ 0 h 1587"/>
              <a:gd name="T74" fmla="*/ 0 w 1587"/>
              <a:gd name="T75" fmla="*/ 0 h 1587"/>
              <a:gd name="T76" fmla="*/ 0 w 1587"/>
              <a:gd name="T77" fmla="*/ 0 h 1587"/>
              <a:gd name="T78" fmla="*/ 0 w 1587"/>
              <a:gd name="T79" fmla="*/ 0 h 1587"/>
              <a:gd name="T80" fmla="*/ 0 w 1587"/>
              <a:gd name="T81" fmla="*/ 0 h 1587"/>
              <a:gd name="T82" fmla="*/ 0 w 1587"/>
              <a:gd name="T83" fmla="*/ 0 h 1587"/>
              <a:gd name="T84" fmla="*/ 0 w 1587"/>
              <a:gd name="T85" fmla="*/ 0 h 1587"/>
              <a:gd name="T86" fmla="*/ 0 w 1587"/>
              <a:gd name="T87" fmla="*/ 0 h 1587"/>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1587" h="1587">
                <a:moveTo>
                  <a:pt x="0" y="0"/>
                </a:move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5" name="Freeform 1269"/>
          <p:cNvSpPr>
            <a:spLocks/>
          </p:cNvSpPr>
          <p:nvPr/>
        </p:nvSpPr>
        <p:spPr bwMode="auto">
          <a:xfrm>
            <a:off x="728663" y="530225"/>
            <a:ext cx="3175" cy="4763"/>
          </a:xfrm>
          <a:custGeom>
            <a:avLst/>
            <a:gdLst>
              <a:gd name="T0" fmla="*/ 0 w 2"/>
              <a:gd name="T1" fmla="*/ 4763 h 3"/>
              <a:gd name="T2" fmla="*/ 3175 w 2"/>
              <a:gd name="T3" fmla="*/ 0 h 3"/>
              <a:gd name="T4" fmla="*/ 3175 w 2"/>
              <a:gd name="T5" fmla="*/ 0 h 3"/>
              <a:gd name="T6" fmla="*/ 3175 w 2"/>
              <a:gd name="T7" fmla="*/ 0 h 3"/>
              <a:gd name="T8" fmla="*/ 3175 w 2"/>
              <a:gd name="T9" fmla="*/ 0 h 3"/>
              <a:gd name="T10" fmla="*/ 0 w 2"/>
              <a:gd name="T11" fmla="*/ 0 h 3"/>
              <a:gd name="T12" fmla="*/ 0 w 2"/>
              <a:gd name="T13" fmla="*/ 0 h 3"/>
              <a:gd name="T14" fmla="*/ 0 w 2"/>
              <a:gd name="T15" fmla="*/ 4763 h 3"/>
              <a:gd name="T16" fmla="*/ 0 w 2"/>
              <a:gd name="T17" fmla="*/ 4763 h 3"/>
              <a:gd name="T18" fmla="*/ 3175 w 2"/>
              <a:gd name="T19" fmla="*/ 0 h 3"/>
              <a:gd name="T20" fmla="*/ 3175 w 2"/>
              <a:gd name="T21" fmla="*/ 0 h 3"/>
              <a:gd name="T22" fmla="*/ 0 w 2"/>
              <a:gd name="T23" fmla="*/ 0 h 3"/>
              <a:gd name="T24" fmla="*/ 0 w 2"/>
              <a:gd name="T25" fmla="*/ 0 h 3"/>
              <a:gd name="T26" fmla="*/ 0 w 2"/>
              <a:gd name="T27" fmla="*/ 0 h 3"/>
              <a:gd name="T28" fmla="*/ 0 w 2"/>
              <a:gd name="T29" fmla="*/ 0 h 3"/>
              <a:gd name="T30" fmla="*/ 0 w 2"/>
              <a:gd name="T31" fmla="*/ 0 h 3"/>
              <a:gd name="T32" fmla="*/ 0 w 2"/>
              <a:gd name="T33" fmla="*/ 0 h 3"/>
              <a:gd name="T34" fmla="*/ 0 w 2"/>
              <a:gd name="T35" fmla="*/ 0 h 3"/>
              <a:gd name="T36" fmla="*/ 0 w 2"/>
              <a:gd name="T37" fmla="*/ 0 h 3"/>
              <a:gd name="T38" fmla="*/ 0 w 2"/>
              <a:gd name="T39" fmla="*/ 4763 h 3"/>
              <a:gd name="T40" fmla="*/ 0 w 2"/>
              <a:gd name="T41" fmla="*/ 4763 h 3"/>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2" h="3">
                <a:moveTo>
                  <a:pt x="0" y="3"/>
                </a:moveTo>
                <a:lnTo>
                  <a:pt x="2" y="0"/>
                </a:lnTo>
                <a:lnTo>
                  <a:pt x="0" y="0"/>
                </a:lnTo>
                <a:lnTo>
                  <a:pt x="0" y="3"/>
                </a:lnTo>
                <a:lnTo>
                  <a:pt x="2" y="0"/>
                </a:lnTo>
                <a:lnTo>
                  <a:pt x="0" y="0"/>
                </a:lnTo>
                <a:lnTo>
                  <a:pt x="0" y="3"/>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 name="Line 1270"/>
          <p:cNvSpPr>
            <a:spLocks noChangeShapeType="1"/>
          </p:cNvSpPr>
          <p:nvPr/>
        </p:nvSpPr>
        <p:spPr bwMode="auto">
          <a:xfrm>
            <a:off x="728663" y="530225"/>
            <a:ext cx="1587" cy="158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7" name="Line 1271"/>
          <p:cNvSpPr>
            <a:spLocks noChangeShapeType="1"/>
          </p:cNvSpPr>
          <p:nvPr/>
        </p:nvSpPr>
        <p:spPr bwMode="auto">
          <a:xfrm>
            <a:off x="728663" y="530225"/>
            <a:ext cx="1587" cy="158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8" name="Rectangle 1272"/>
          <p:cNvSpPr>
            <a:spLocks noChangeArrowheads="1"/>
          </p:cNvSpPr>
          <p:nvPr/>
        </p:nvSpPr>
        <p:spPr bwMode="auto">
          <a:xfrm>
            <a:off x="728663" y="530225"/>
            <a:ext cx="1587" cy="158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spcBef>
                <a:spcPct val="50000"/>
              </a:spcBef>
              <a:buFontTx/>
              <a:buChar char="•"/>
            </a:pPr>
            <a:endParaRPr lang="en-US" sz="1300" b="0"/>
          </a:p>
        </p:txBody>
      </p:sp>
      <p:sp>
        <p:nvSpPr>
          <p:cNvPr id="49" name="Rectangle 1273"/>
          <p:cNvSpPr>
            <a:spLocks noChangeArrowheads="1"/>
          </p:cNvSpPr>
          <p:nvPr/>
        </p:nvSpPr>
        <p:spPr bwMode="auto">
          <a:xfrm>
            <a:off x="728663" y="530225"/>
            <a:ext cx="1587" cy="1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50000"/>
              </a:spcBef>
              <a:buFontTx/>
              <a:buChar char="•"/>
            </a:pPr>
            <a:endParaRPr lang="en-US" sz="1300" b="0"/>
          </a:p>
        </p:txBody>
      </p:sp>
      <p:sp>
        <p:nvSpPr>
          <p:cNvPr id="50" name="Line 1274"/>
          <p:cNvSpPr>
            <a:spLocks noChangeShapeType="1"/>
          </p:cNvSpPr>
          <p:nvPr/>
        </p:nvSpPr>
        <p:spPr bwMode="auto">
          <a:xfrm>
            <a:off x="728663" y="527050"/>
            <a:ext cx="1587" cy="158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 name="Line 1275"/>
          <p:cNvSpPr>
            <a:spLocks noChangeShapeType="1"/>
          </p:cNvSpPr>
          <p:nvPr/>
        </p:nvSpPr>
        <p:spPr bwMode="auto">
          <a:xfrm>
            <a:off x="728663" y="527050"/>
            <a:ext cx="1587" cy="158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2" name="Freeform 1277"/>
          <p:cNvSpPr>
            <a:spLocks/>
          </p:cNvSpPr>
          <p:nvPr/>
        </p:nvSpPr>
        <p:spPr bwMode="auto">
          <a:xfrm>
            <a:off x="728663" y="523875"/>
            <a:ext cx="1587" cy="3175"/>
          </a:xfrm>
          <a:custGeom>
            <a:avLst/>
            <a:gdLst>
              <a:gd name="T0" fmla="*/ 0 w 1587"/>
              <a:gd name="T1" fmla="*/ 3175 h 2"/>
              <a:gd name="T2" fmla="*/ 0 w 1587"/>
              <a:gd name="T3" fmla="*/ 3175 h 2"/>
              <a:gd name="T4" fmla="*/ 0 w 1587"/>
              <a:gd name="T5" fmla="*/ 0 h 2"/>
              <a:gd name="T6" fmla="*/ 0 w 1587"/>
              <a:gd name="T7" fmla="*/ 3175 h 2"/>
              <a:gd name="T8" fmla="*/ 0 w 1587"/>
              <a:gd name="T9" fmla="*/ 3175 h 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587" h="2">
                <a:moveTo>
                  <a:pt x="0" y="2"/>
                </a:moveTo>
                <a:lnTo>
                  <a:pt x="0" y="2"/>
                </a:lnTo>
                <a:lnTo>
                  <a:pt x="0" y="0"/>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3" name="Freeform 1287"/>
          <p:cNvSpPr>
            <a:spLocks/>
          </p:cNvSpPr>
          <p:nvPr/>
        </p:nvSpPr>
        <p:spPr bwMode="auto">
          <a:xfrm>
            <a:off x="719138" y="514350"/>
            <a:ext cx="3175" cy="3175"/>
          </a:xfrm>
          <a:custGeom>
            <a:avLst/>
            <a:gdLst>
              <a:gd name="T0" fmla="*/ 0 w 2"/>
              <a:gd name="T1" fmla="*/ 0 h 2"/>
              <a:gd name="T2" fmla="*/ 0 w 2"/>
              <a:gd name="T3" fmla="*/ 3175 h 2"/>
              <a:gd name="T4" fmla="*/ 3175 w 2"/>
              <a:gd name="T5" fmla="*/ 3175 h 2"/>
              <a:gd name="T6" fmla="*/ 3175 w 2"/>
              <a:gd name="T7" fmla="*/ 3175 h 2"/>
              <a:gd name="T8" fmla="*/ 3175 w 2"/>
              <a:gd name="T9" fmla="*/ 3175 h 2"/>
              <a:gd name="T10" fmla="*/ 3175 w 2"/>
              <a:gd name="T11" fmla="*/ 0 h 2"/>
              <a:gd name="T12" fmla="*/ 0 w 2"/>
              <a:gd name="T13" fmla="*/ 0 h 2"/>
              <a:gd name="T14" fmla="*/ 0 w 2"/>
              <a:gd name="T15" fmla="*/ 0 h 2"/>
              <a:gd name="T16" fmla="*/ 0 w 2"/>
              <a:gd name="T17" fmla="*/ 3175 h 2"/>
              <a:gd name="T18" fmla="*/ 0 w 2"/>
              <a:gd name="T19" fmla="*/ 3175 h 2"/>
              <a:gd name="T20" fmla="*/ 0 w 2"/>
              <a:gd name="T21" fmla="*/ 3175 h 2"/>
              <a:gd name="T22" fmla="*/ 0 w 2"/>
              <a:gd name="T23" fmla="*/ 3175 h 2"/>
              <a:gd name="T24" fmla="*/ 3175 w 2"/>
              <a:gd name="T25" fmla="*/ 3175 h 2"/>
              <a:gd name="T26" fmla="*/ 3175 w 2"/>
              <a:gd name="T27" fmla="*/ 3175 h 2"/>
              <a:gd name="T28" fmla="*/ 0 w 2"/>
              <a:gd name="T29" fmla="*/ 0 h 2"/>
              <a:gd name="T30" fmla="*/ 0 w 2"/>
              <a:gd name="T31" fmla="*/ 0 h 2"/>
              <a:gd name="T32" fmla="*/ 0 w 2"/>
              <a:gd name="T33" fmla="*/ 0 h 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 h="2">
                <a:moveTo>
                  <a:pt x="0" y="0"/>
                </a:moveTo>
                <a:lnTo>
                  <a:pt x="0" y="2"/>
                </a:lnTo>
                <a:lnTo>
                  <a:pt x="2" y="2"/>
                </a:lnTo>
                <a:lnTo>
                  <a:pt x="2" y="0"/>
                </a:lnTo>
                <a:lnTo>
                  <a:pt x="0" y="0"/>
                </a:lnTo>
                <a:lnTo>
                  <a:pt x="0" y="2"/>
                </a:lnTo>
                <a:lnTo>
                  <a:pt x="2" y="2"/>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4" name="Freeform 1290"/>
          <p:cNvSpPr>
            <a:spLocks/>
          </p:cNvSpPr>
          <p:nvPr/>
        </p:nvSpPr>
        <p:spPr bwMode="auto">
          <a:xfrm>
            <a:off x="719138" y="517525"/>
            <a:ext cx="3175" cy="3175"/>
          </a:xfrm>
          <a:custGeom>
            <a:avLst/>
            <a:gdLst>
              <a:gd name="T0" fmla="*/ 0 w 2"/>
              <a:gd name="T1" fmla="*/ 3175 h 2"/>
              <a:gd name="T2" fmla="*/ 0 w 2"/>
              <a:gd name="T3" fmla="*/ 3175 h 2"/>
              <a:gd name="T4" fmla="*/ 3175 w 2"/>
              <a:gd name="T5" fmla="*/ 3175 h 2"/>
              <a:gd name="T6" fmla="*/ 3175 w 2"/>
              <a:gd name="T7" fmla="*/ 3175 h 2"/>
              <a:gd name="T8" fmla="*/ 3175 w 2"/>
              <a:gd name="T9" fmla="*/ 3175 h 2"/>
              <a:gd name="T10" fmla="*/ 3175 w 2"/>
              <a:gd name="T11" fmla="*/ 0 h 2"/>
              <a:gd name="T12" fmla="*/ 0 w 2"/>
              <a:gd name="T13" fmla="*/ 0 h 2"/>
              <a:gd name="T14" fmla="*/ 0 w 2"/>
              <a:gd name="T15" fmla="*/ 0 h 2"/>
              <a:gd name="T16" fmla="*/ 0 w 2"/>
              <a:gd name="T17" fmla="*/ 0 h 2"/>
              <a:gd name="T18" fmla="*/ 0 w 2"/>
              <a:gd name="T19" fmla="*/ 0 h 2"/>
              <a:gd name="T20" fmla="*/ 3175 w 2"/>
              <a:gd name="T21" fmla="*/ 0 h 2"/>
              <a:gd name="T22" fmla="*/ 0 w 2"/>
              <a:gd name="T23" fmla="*/ 0 h 2"/>
              <a:gd name="T24" fmla="*/ 0 w 2"/>
              <a:gd name="T25" fmla="*/ 0 h 2"/>
              <a:gd name="T26" fmla="*/ 0 w 2"/>
              <a:gd name="T27" fmla="*/ 0 h 2"/>
              <a:gd name="T28" fmla="*/ 0 w 2"/>
              <a:gd name="T29" fmla="*/ 0 h 2"/>
              <a:gd name="T30" fmla="*/ 0 w 2"/>
              <a:gd name="T31" fmla="*/ 3175 h 2"/>
              <a:gd name="T32" fmla="*/ 0 w 2"/>
              <a:gd name="T33" fmla="*/ 3175 h 2"/>
              <a:gd name="T34" fmla="*/ 0 w 2"/>
              <a:gd name="T35" fmla="*/ 3175 h 2"/>
              <a:gd name="T36" fmla="*/ 0 w 2"/>
              <a:gd name="T37" fmla="*/ 0 h 2"/>
              <a:gd name="T38" fmla="*/ 0 w 2"/>
              <a:gd name="T39" fmla="*/ 0 h 2"/>
              <a:gd name="T40" fmla="*/ 0 w 2"/>
              <a:gd name="T41" fmla="*/ 0 h 2"/>
              <a:gd name="T42" fmla="*/ 0 w 2"/>
              <a:gd name="T43" fmla="*/ 0 h 2"/>
              <a:gd name="T44" fmla="*/ 0 w 2"/>
              <a:gd name="T45" fmla="*/ 0 h 2"/>
              <a:gd name="T46" fmla="*/ 0 w 2"/>
              <a:gd name="T47" fmla="*/ 0 h 2"/>
              <a:gd name="T48" fmla="*/ 0 w 2"/>
              <a:gd name="T49" fmla="*/ 3175 h 2"/>
              <a:gd name="T50" fmla="*/ 3175 w 2"/>
              <a:gd name="T51" fmla="*/ 3175 h 2"/>
              <a:gd name="T52" fmla="*/ 3175 w 2"/>
              <a:gd name="T53" fmla="*/ 0 h 2"/>
              <a:gd name="T54" fmla="*/ 3175 w 2"/>
              <a:gd name="T55" fmla="*/ 0 h 2"/>
              <a:gd name="T56" fmla="*/ 0 w 2"/>
              <a:gd name="T57" fmla="*/ 0 h 2"/>
              <a:gd name="T58" fmla="*/ 0 w 2"/>
              <a:gd name="T59" fmla="*/ 0 h 2"/>
              <a:gd name="T60" fmla="*/ 0 w 2"/>
              <a:gd name="T61" fmla="*/ 3175 h 2"/>
              <a:gd name="T62" fmla="*/ 0 w 2"/>
              <a:gd name="T63" fmla="*/ 3175 h 2"/>
              <a:gd name="T64" fmla="*/ 3175 w 2"/>
              <a:gd name="T65" fmla="*/ 3175 h 2"/>
              <a:gd name="T66" fmla="*/ 3175 w 2"/>
              <a:gd name="T67" fmla="*/ 3175 h 2"/>
              <a:gd name="T68" fmla="*/ 0 w 2"/>
              <a:gd name="T69" fmla="*/ 3175 h 2"/>
              <a:gd name="T70" fmla="*/ 0 w 2"/>
              <a:gd name="T71" fmla="*/ 3175 h 2"/>
              <a:gd name="T72" fmla="*/ 0 w 2"/>
              <a:gd name="T73" fmla="*/ 3175 h 2"/>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2" h="2">
                <a:moveTo>
                  <a:pt x="0" y="2"/>
                </a:moveTo>
                <a:lnTo>
                  <a:pt x="0" y="2"/>
                </a:lnTo>
                <a:lnTo>
                  <a:pt x="2" y="2"/>
                </a:lnTo>
                <a:lnTo>
                  <a:pt x="2" y="0"/>
                </a:lnTo>
                <a:lnTo>
                  <a:pt x="0" y="0"/>
                </a:lnTo>
                <a:lnTo>
                  <a:pt x="2" y="0"/>
                </a:lnTo>
                <a:lnTo>
                  <a:pt x="0" y="0"/>
                </a:lnTo>
                <a:lnTo>
                  <a:pt x="0" y="2"/>
                </a:lnTo>
                <a:lnTo>
                  <a:pt x="0" y="0"/>
                </a:lnTo>
                <a:lnTo>
                  <a:pt x="0" y="2"/>
                </a:lnTo>
                <a:lnTo>
                  <a:pt x="2" y="2"/>
                </a:lnTo>
                <a:lnTo>
                  <a:pt x="2" y="0"/>
                </a:lnTo>
                <a:lnTo>
                  <a:pt x="0" y="0"/>
                </a:lnTo>
                <a:lnTo>
                  <a:pt x="0" y="2"/>
                </a:lnTo>
                <a:lnTo>
                  <a:pt x="2" y="2"/>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5" name="Rectangle 1335"/>
          <p:cNvSpPr>
            <a:spLocks noChangeArrowheads="1"/>
          </p:cNvSpPr>
          <p:nvPr/>
        </p:nvSpPr>
        <p:spPr bwMode="auto">
          <a:xfrm>
            <a:off x="468313" y="508000"/>
            <a:ext cx="1587" cy="158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spcBef>
                <a:spcPct val="50000"/>
              </a:spcBef>
              <a:buFontTx/>
              <a:buChar char="•"/>
            </a:pPr>
            <a:endParaRPr lang="en-US" sz="1300" b="0"/>
          </a:p>
        </p:txBody>
      </p:sp>
      <p:sp>
        <p:nvSpPr>
          <p:cNvPr id="56" name="Rectangle 1336"/>
          <p:cNvSpPr>
            <a:spLocks noChangeArrowheads="1"/>
          </p:cNvSpPr>
          <p:nvPr/>
        </p:nvSpPr>
        <p:spPr bwMode="auto">
          <a:xfrm>
            <a:off x="474663" y="495300"/>
            <a:ext cx="1587" cy="158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spcBef>
                <a:spcPct val="50000"/>
              </a:spcBef>
              <a:buFontTx/>
              <a:buChar char="•"/>
            </a:pPr>
            <a:endParaRPr lang="en-US" sz="1300" b="0"/>
          </a:p>
        </p:txBody>
      </p:sp>
      <p:sp>
        <p:nvSpPr>
          <p:cNvPr id="57" name="Rectangle 1337"/>
          <p:cNvSpPr>
            <a:spLocks noChangeArrowheads="1"/>
          </p:cNvSpPr>
          <p:nvPr/>
        </p:nvSpPr>
        <p:spPr bwMode="auto">
          <a:xfrm>
            <a:off x="474663" y="495300"/>
            <a:ext cx="1587" cy="158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spcBef>
                <a:spcPct val="50000"/>
              </a:spcBef>
              <a:buFontTx/>
              <a:buChar char="•"/>
            </a:pPr>
            <a:endParaRPr lang="en-US" sz="1300" b="0"/>
          </a:p>
        </p:txBody>
      </p:sp>
      <p:sp>
        <p:nvSpPr>
          <p:cNvPr id="58" name="Rectangle 1340"/>
          <p:cNvSpPr>
            <a:spLocks noChangeArrowheads="1"/>
          </p:cNvSpPr>
          <p:nvPr/>
        </p:nvSpPr>
        <p:spPr bwMode="auto">
          <a:xfrm>
            <a:off x="468313" y="508000"/>
            <a:ext cx="1587" cy="158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spcBef>
                <a:spcPct val="50000"/>
              </a:spcBef>
              <a:buFontTx/>
              <a:buChar char="•"/>
            </a:pPr>
            <a:endParaRPr lang="en-US" sz="1300" b="0"/>
          </a:p>
        </p:txBody>
      </p:sp>
      <p:sp>
        <p:nvSpPr>
          <p:cNvPr id="59" name="Rectangle 1341"/>
          <p:cNvSpPr>
            <a:spLocks noChangeArrowheads="1"/>
          </p:cNvSpPr>
          <p:nvPr/>
        </p:nvSpPr>
        <p:spPr bwMode="auto">
          <a:xfrm>
            <a:off x="468313" y="508000"/>
            <a:ext cx="1587" cy="158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spcBef>
                <a:spcPct val="50000"/>
              </a:spcBef>
              <a:buFontTx/>
              <a:buChar char="•"/>
            </a:pPr>
            <a:endParaRPr lang="en-US" sz="1300" b="0"/>
          </a:p>
        </p:txBody>
      </p:sp>
      <p:sp>
        <p:nvSpPr>
          <p:cNvPr id="60" name="Rectangle 1342"/>
          <p:cNvSpPr>
            <a:spLocks noChangeArrowheads="1"/>
          </p:cNvSpPr>
          <p:nvPr/>
        </p:nvSpPr>
        <p:spPr bwMode="auto">
          <a:xfrm>
            <a:off x="468313" y="508000"/>
            <a:ext cx="1587" cy="158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spcBef>
                <a:spcPct val="50000"/>
              </a:spcBef>
              <a:buFontTx/>
              <a:buChar char="•"/>
            </a:pPr>
            <a:endParaRPr lang="en-US" sz="1300" b="0"/>
          </a:p>
        </p:txBody>
      </p:sp>
      <p:sp>
        <p:nvSpPr>
          <p:cNvPr id="61" name="Rectangle 1343"/>
          <p:cNvSpPr>
            <a:spLocks noChangeArrowheads="1"/>
          </p:cNvSpPr>
          <p:nvPr/>
        </p:nvSpPr>
        <p:spPr bwMode="auto">
          <a:xfrm>
            <a:off x="468313" y="508000"/>
            <a:ext cx="1587" cy="158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spcBef>
                <a:spcPct val="50000"/>
              </a:spcBef>
              <a:buFontTx/>
              <a:buChar char="•"/>
            </a:pPr>
            <a:endParaRPr lang="en-US" sz="1300" b="0"/>
          </a:p>
        </p:txBody>
      </p:sp>
      <p:sp>
        <p:nvSpPr>
          <p:cNvPr id="62" name="Rectangle 1344"/>
          <p:cNvSpPr>
            <a:spLocks noChangeArrowheads="1"/>
          </p:cNvSpPr>
          <p:nvPr/>
        </p:nvSpPr>
        <p:spPr bwMode="auto">
          <a:xfrm>
            <a:off x="465138" y="485775"/>
            <a:ext cx="1587" cy="317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spcBef>
                <a:spcPct val="50000"/>
              </a:spcBef>
              <a:buFontTx/>
              <a:buChar char="•"/>
            </a:pPr>
            <a:endParaRPr lang="en-US" sz="1300" b="0"/>
          </a:p>
        </p:txBody>
      </p:sp>
      <p:sp>
        <p:nvSpPr>
          <p:cNvPr id="324" name="Title 323"/>
          <p:cNvSpPr>
            <a:spLocks noGrp="1"/>
          </p:cNvSpPr>
          <p:nvPr>
            <p:ph type="title"/>
          </p:nvPr>
        </p:nvSpPr>
        <p:spPr>
          <a:xfrm>
            <a:off x="343401" y="301625"/>
            <a:ext cx="8439652" cy="1031875"/>
          </a:xfrm>
        </p:spPr>
        <p:txBody>
          <a:bodyPr/>
          <a:lstStyle>
            <a:lvl1pPr>
              <a:defRPr b="0" i="0" cap="none" baseline="0">
                <a:solidFill>
                  <a:schemeClr val="tx1"/>
                </a:solidFill>
                <a:latin typeface="+mn-lt"/>
                <a:cs typeface="Andes ExtraLight"/>
              </a:defRPr>
            </a:lvl1pPr>
          </a:lstStyle>
          <a:p>
            <a:r>
              <a:rPr lang="en-US" smtClean="0"/>
              <a:t>Click to edit Master title style</a:t>
            </a:r>
            <a:endParaRPr lang="en-US" dirty="0"/>
          </a:p>
        </p:txBody>
      </p:sp>
      <p:sp>
        <p:nvSpPr>
          <p:cNvPr id="331" name="Content Placeholder 330"/>
          <p:cNvSpPr>
            <a:spLocks noGrp="1"/>
          </p:cNvSpPr>
          <p:nvPr>
            <p:ph sz="quarter" idx="10"/>
          </p:nvPr>
        </p:nvSpPr>
        <p:spPr>
          <a:xfrm>
            <a:off x="343401" y="1460500"/>
            <a:ext cx="8440305" cy="4600863"/>
          </a:xfrm>
        </p:spPr>
        <p:txBody>
          <a:bodyPr>
            <a:normAutofit/>
          </a:bodyPr>
          <a:lstStyle>
            <a:lvl1pPr>
              <a:lnSpc>
                <a:spcPct val="130000"/>
              </a:lnSpc>
              <a:spcBef>
                <a:spcPts val="1200"/>
              </a:spcBef>
              <a:defRPr>
                <a:solidFill>
                  <a:srgbClr val="7F7F7F"/>
                </a:solidFill>
              </a:defRPr>
            </a:lvl1pPr>
            <a:lvl2pPr>
              <a:lnSpc>
                <a:spcPct val="130000"/>
              </a:lnSpc>
              <a:spcBef>
                <a:spcPts val="1200"/>
              </a:spcBef>
              <a:buClr>
                <a:schemeClr val="tx2">
                  <a:lumMod val="50000"/>
                  <a:lumOff val="50000"/>
                </a:schemeClr>
              </a:buClr>
              <a:defRPr>
                <a:solidFill>
                  <a:srgbClr val="7F7F7F"/>
                </a:solidFill>
              </a:defRPr>
            </a:lvl2pPr>
            <a:lvl3pPr marL="557784">
              <a:lnSpc>
                <a:spcPct val="130000"/>
              </a:lnSpc>
              <a:spcBef>
                <a:spcPts val="0"/>
              </a:spcBef>
              <a:buClr>
                <a:schemeClr val="tx2">
                  <a:lumMod val="50000"/>
                  <a:lumOff val="50000"/>
                </a:schemeClr>
              </a:buClr>
              <a:defRPr>
                <a:solidFill>
                  <a:srgbClr val="7F7F7F"/>
                </a:solidFill>
              </a:defRPr>
            </a:lvl3pPr>
            <a:lvl4pPr>
              <a:lnSpc>
                <a:spcPct val="130000"/>
              </a:lnSpc>
              <a:spcBef>
                <a:spcPts val="0"/>
              </a:spcBef>
              <a:buClr>
                <a:schemeClr val="tx2">
                  <a:lumMod val="50000"/>
                  <a:lumOff val="50000"/>
                </a:schemeClr>
              </a:buClr>
              <a:defRPr>
                <a:solidFill>
                  <a:srgbClr val="7F7F7F"/>
                </a:solidFill>
              </a:defRPr>
            </a:lvl4pPr>
            <a:lvl5pPr>
              <a:lnSpc>
                <a:spcPct val="130000"/>
              </a:lnSpc>
              <a:spcBef>
                <a:spcPts val="0"/>
              </a:spcBef>
              <a:buClr>
                <a:schemeClr val="tx2">
                  <a:lumMod val="50000"/>
                  <a:lumOff val="50000"/>
                </a:schemeClr>
              </a:buClr>
              <a:defRPr>
                <a:solidFill>
                  <a:srgbClr val="7F7F7F"/>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3" name="Footer Placeholder 8"/>
          <p:cNvSpPr>
            <a:spLocks noGrp="1"/>
          </p:cNvSpPr>
          <p:nvPr>
            <p:ph type="ftr" sz="quarter" idx="11"/>
          </p:nvPr>
        </p:nvSpPr>
        <p:spPr/>
        <p:txBody>
          <a:bodyPr/>
          <a:lstStyle>
            <a:lvl1pPr>
              <a:defRPr/>
            </a:lvl1pPr>
          </a:lstStyle>
          <a:p>
            <a:pPr>
              <a:defRPr/>
            </a:pPr>
            <a:r>
              <a:rPr lang="en-US"/>
              <a:t>Presentation Title</a:t>
            </a:r>
          </a:p>
        </p:txBody>
      </p:sp>
      <p:sp>
        <p:nvSpPr>
          <p:cNvPr id="64" name="Slide Number Placeholder 9"/>
          <p:cNvSpPr>
            <a:spLocks noGrp="1"/>
          </p:cNvSpPr>
          <p:nvPr>
            <p:ph type="sldNum" sz="quarter" idx="12"/>
          </p:nvPr>
        </p:nvSpPr>
        <p:spPr/>
        <p:txBody>
          <a:bodyPr/>
          <a:lstStyle>
            <a:lvl1pPr>
              <a:defRPr smtClean="0"/>
            </a:lvl1pPr>
          </a:lstStyle>
          <a:p>
            <a:pPr>
              <a:defRPr/>
            </a:pPr>
            <a:fld id="{6F49B432-AE81-4A26-98EE-5C4E4F4D88F8}" type="slidenum">
              <a:rPr lang="en-US"/>
              <a:pPr>
                <a:defRPr/>
              </a:pPr>
              <a:t>‹#›</a:t>
            </a:fld>
            <a:endParaRPr lang="en-US"/>
          </a:p>
        </p:txBody>
      </p:sp>
    </p:spTree>
    <p:extLst>
      <p:ext uri="{BB962C8B-B14F-4D97-AF65-F5344CB8AC3E}">
        <p14:creationId xmlns:p14="http://schemas.microsoft.com/office/powerpoint/2010/main" val="12290199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Full Page with Sub-Title">
    <p:spTree>
      <p:nvGrpSpPr>
        <p:cNvPr id="1" name=""/>
        <p:cNvGrpSpPr/>
        <p:nvPr/>
      </p:nvGrpSpPr>
      <p:grpSpPr>
        <a:xfrm>
          <a:off x="0" y="0"/>
          <a:ext cx="0" cy="0"/>
          <a:chOff x="0" y="0"/>
          <a:chExt cx="0" cy="0"/>
        </a:xfrm>
      </p:grpSpPr>
      <p:sp>
        <p:nvSpPr>
          <p:cNvPr id="5" name="Freeform 1682"/>
          <p:cNvSpPr>
            <a:spLocks/>
          </p:cNvSpPr>
          <p:nvPr/>
        </p:nvSpPr>
        <p:spPr bwMode="auto">
          <a:xfrm flipH="1">
            <a:off x="6380163" y="615950"/>
            <a:ext cx="1014412" cy="1895475"/>
          </a:xfrm>
          <a:custGeom>
            <a:avLst/>
            <a:gdLst>
              <a:gd name="T0" fmla="*/ 0 w 638"/>
              <a:gd name="T1" fmla="*/ 0 h 1194"/>
              <a:gd name="T2" fmla="*/ 60420 w 638"/>
              <a:gd name="T3" fmla="*/ 174625 h 1194"/>
              <a:gd name="T4" fmla="*/ 124019 w 638"/>
              <a:gd name="T5" fmla="*/ 342900 h 1194"/>
              <a:gd name="T6" fmla="*/ 168539 w 638"/>
              <a:gd name="T7" fmla="*/ 482600 h 1194"/>
              <a:gd name="T8" fmla="*/ 216238 w 638"/>
              <a:gd name="T9" fmla="*/ 631825 h 1194"/>
              <a:gd name="T10" fmla="*/ 260758 w 638"/>
              <a:gd name="T11" fmla="*/ 803275 h 1194"/>
              <a:gd name="T12" fmla="*/ 327537 w 638"/>
              <a:gd name="T13" fmla="*/ 1066800 h 1194"/>
              <a:gd name="T14" fmla="*/ 375237 w 638"/>
              <a:gd name="T15" fmla="*/ 1250950 h 1194"/>
              <a:gd name="T16" fmla="*/ 432477 w 638"/>
              <a:gd name="T17" fmla="*/ 1571625 h 1194"/>
              <a:gd name="T18" fmla="*/ 454736 w 638"/>
              <a:gd name="T19" fmla="*/ 1724025 h 1194"/>
              <a:gd name="T20" fmla="*/ 480176 w 638"/>
              <a:gd name="T21" fmla="*/ 1895475 h 1194"/>
              <a:gd name="T22" fmla="*/ 1014412 w 638"/>
              <a:gd name="T23" fmla="*/ 1895475 h 1194"/>
              <a:gd name="T24" fmla="*/ 992152 w 638"/>
              <a:gd name="T25" fmla="*/ 1812925 h 1194"/>
              <a:gd name="T26" fmla="*/ 950813 w 638"/>
              <a:gd name="T27" fmla="*/ 1682750 h 1194"/>
              <a:gd name="T28" fmla="*/ 909473 w 638"/>
              <a:gd name="T29" fmla="*/ 1555750 h 1194"/>
              <a:gd name="T30" fmla="*/ 871313 w 638"/>
              <a:gd name="T31" fmla="*/ 1447800 h 1194"/>
              <a:gd name="T32" fmla="*/ 785454 w 638"/>
              <a:gd name="T33" fmla="*/ 1244600 h 1194"/>
              <a:gd name="T34" fmla="*/ 725034 w 638"/>
              <a:gd name="T35" fmla="*/ 1108075 h 1194"/>
              <a:gd name="T36" fmla="*/ 674155 w 638"/>
              <a:gd name="T37" fmla="*/ 993775 h 1194"/>
              <a:gd name="T38" fmla="*/ 601015 w 638"/>
              <a:gd name="T39" fmla="*/ 844550 h 1194"/>
              <a:gd name="T40" fmla="*/ 540596 w 638"/>
              <a:gd name="T41" fmla="*/ 746125 h 1194"/>
              <a:gd name="T42" fmla="*/ 486536 w 638"/>
              <a:gd name="T43" fmla="*/ 657225 h 1194"/>
              <a:gd name="T44" fmla="*/ 426117 w 638"/>
              <a:gd name="T45" fmla="*/ 542925 h 1194"/>
              <a:gd name="T46" fmla="*/ 362517 w 638"/>
              <a:gd name="T47" fmla="*/ 454025 h 1194"/>
              <a:gd name="T48" fmla="*/ 276658 w 638"/>
              <a:gd name="T49" fmla="*/ 333375 h 1194"/>
              <a:gd name="T50" fmla="*/ 193978 w 638"/>
              <a:gd name="T51" fmla="*/ 222250 h 1194"/>
              <a:gd name="T52" fmla="*/ 92219 w 638"/>
              <a:gd name="T53" fmla="*/ 82550 h 1194"/>
              <a:gd name="T54" fmla="*/ 47700 w 638"/>
              <a:gd name="T55" fmla="*/ 31750 h 1194"/>
              <a:gd name="T56" fmla="*/ 0 w 638"/>
              <a:gd name="T57" fmla="*/ 0 h 1194"/>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638" h="1194">
                <a:moveTo>
                  <a:pt x="0" y="0"/>
                </a:moveTo>
                <a:lnTo>
                  <a:pt x="38" y="110"/>
                </a:lnTo>
                <a:lnTo>
                  <a:pt x="78" y="216"/>
                </a:lnTo>
                <a:lnTo>
                  <a:pt x="106" y="304"/>
                </a:lnTo>
                <a:lnTo>
                  <a:pt x="136" y="398"/>
                </a:lnTo>
                <a:lnTo>
                  <a:pt x="164" y="506"/>
                </a:lnTo>
                <a:lnTo>
                  <a:pt x="206" y="672"/>
                </a:lnTo>
                <a:lnTo>
                  <a:pt x="236" y="788"/>
                </a:lnTo>
                <a:lnTo>
                  <a:pt x="272" y="990"/>
                </a:lnTo>
                <a:lnTo>
                  <a:pt x="286" y="1086"/>
                </a:lnTo>
                <a:lnTo>
                  <a:pt x="302" y="1194"/>
                </a:lnTo>
                <a:lnTo>
                  <a:pt x="638" y="1194"/>
                </a:lnTo>
                <a:lnTo>
                  <a:pt x="624" y="1142"/>
                </a:lnTo>
                <a:lnTo>
                  <a:pt x="598" y="1060"/>
                </a:lnTo>
                <a:lnTo>
                  <a:pt x="572" y="980"/>
                </a:lnTo>
                <a:lnTo>
                  <a:pt x="548" y="912"/>
                </a:lnTo>
                <a:lnTo>
                  <a:pt x="494" y="784"/>
                </a:lnTo>
                <a:lnTo>
                  <a:pt x="456" y="698"/>
                </a:lnTo>
                <a:lnTo>
                  <a:pt x="424" y="626"/>
                </a:lnTo>
                <a:lnTo>
                  <a:pt x="378" y="532"/>
                </a:lnTo>
                <a:lnTo>
                  <a:pt x="340" y="470"/>
                </a:lnTo>
                <a:lnTo>
                  <a:pt x="306" y="414"/>
                </a:lnTo>
                <a:lnTo>
                  <a:pt x="268" y="342"/>
                </a:lnTo>
                <a:lnTo>
                  <a:pt x="228" y="286"/>
                </a:lnTo>
                <a:lnTo>
                  <a:pt x="174" y="210"/>
                </a:lnTo>
                <a:lnTo>
                  <a:pt x="122" y="140"/>
                </a:lnTo>
                <a:lnTo>
                  <a:pt x="58" y="52"/>
                </a:lnTo>
                <a:lnTo>
                  <a:pt x="30" y="20"/>
                </a:lnTo>
                <a:lnTo>
                  <a:pt x="0" y="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7" name="Freeform 1683"/>
          <p:cNvSpPr>
            <a:spLocks/>
          </p:cNvSpPr>
          <p:nvPr/>
        </p:nvSpPr>
        <p:spPr bwMode="auto">
          <a:xfrm flipH="1">
            <a:off x="7410450" y="3175"/>
            <a:ext cx="712788" cy="584200"/>
          </a:xfrm>
          <a:custGeom>
            <a:avLst/>
            <a:gdLst>
              <a:gd name="T0" fmla="*/ 712788 w 448"/>
              <a:gd name="T1" fmla="*/ 584200 h 372"/>
              <a:gd name="T2" fmla="*/ 617325 w 448"/>
              <a:gd name="T3" fmla="*/ 474270 h 372"/>
              <a:gd name="T4" fmla="*/ 445493 w 448"/>
              <a:gd name="T5" fmla="*/ 326649 h 372"/>
              <a:gd name="T6" fmla="*/ 334119 w 448"/>
              <a:gd name="T7" fmla="*/ 223001 h 372"/>
              <a:gd name="T8" fmla="*/ 222746 w 448"/>
              <a:gd name="T9" fmla="*/ 147620 h 372"/>
              <a:gd name="T10" fmla="*/ 101827 w 448"/>
              <a:gd name="T11" fmla="*/ 69099 h 372"/>
              <a:gd name="T12" fmla="*/ 0 w 448"/>
              <a:gd name="T13" fmla="*/ 0 h 372"/>
              <a:gd name="T14" fmla="*/ 445493 w 448"/>
              <a:gd name="T15" fmla="*/ 0 h 372"/>
              <a:gd name="T16" fmla="*/ 477313 w 448"/>
              <a:gd name="T17" fmla="*/ 56535 h 372"/>
              <a:gd name="T18" fmla="*/ 515498 w 448"/>
              <a:gd name="T19" fmla="*/ 128775 h 372"/>
              <a:gd name="T20" fmla="*/ 550501 w 448"/>
              <a:gd name="T21" fmla="*/ 210438 h 372"/>
              <a:gd name="T22" fmla="*/ 601415 w 448"/>
              <a:gd name="T23" fmla="*/ 323509 h 372"/>
              <a:gd name="T24" fmla="*/ 649146 w 448"/>
              <a:gd name="T25" fmla="*/ 414594 h 372"/>
              <a:gd name="T26" fmla="*/ 690513 w 448"/>
              <a:gd name="T27" fmla="*/ 524524 h 372"/>
              <a:gd name="T28" fmla="*/ 712788 w 448"/>
              <a:gd name="T29" fmla="*/ 584200 h 372"/>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448" h="372">
                <a:moveTo>
                  <a:pt x="448" y="372"/>
                </a:moveTo>
                <a:lnTo>
                  <a:pt x="388" y="302"/>
                </a:lnTo>
                <a:lnTo>
                  <a:pt x="280" y="208"/>
                </a:lnTo>
                <a:lnTo>
                  <a:pt x="210" y="142"/>
                </a:lnTo>
                <a:lnTo>
                  <a:pt x="140" y="94"/>
                </a:lnTo>
                <a:lnTo>
                  <a:pt x="64" y="44"/>
                </a:lnTo>
                <a:lnTo>
                  <a:pt x="0" y="0"/>
                </a:lnTo>
                <a:lnTo>
                  <a:pt x="280" y="0"/>
                </a:lnTo>
                <a:lnTo>
                  <a:pt x="300" y="36"/>
                </a:lnTo>
                <a:lnTo>
                  <a:pt x="324" y="82"/>
                </a:lnTo>
                <a:lnTo>
                  <a:pt x="346" y="134"/>
                </a:lnTo>
                <a:lnTo>
                  <a:pt x="378" y="206"/>
                </a:lnTo>
                <a:lnTo>
                  <a:pt x="408" y="264"/>
                </a:lnTo>
                <a:lnTo>
                  <a:pt x="434" y="334"/>
                </a:lnTo>
                <a:lnTo>
                  <a:pt x="448" y="372"/>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324" name="Title 323"/>
          <p:cNvSpPr>
            <a:spLocks noGrp="1"/>
          </p:cNvSpPr>
          <p:nvPr>
            <p:ph type="title"/>
          </p:nvPr>
        </p:nvSpPr>
        <p:spPr>
          <a:xfrm>
            <a:off x="356934" y="301625"/>
            <a:ext cx="8439487" cy="667338"/>
          </a:xfrm>
        </p:spPr>
        <p:txBody>
          <a:bodyPr/>
          <a:lstStyle>
            <a:lvl1pPr>
              <a:defRPr b="0" i="0" cap="none" baseline="0">
                <a:solidFill>
                  <a:srgbClr val="021F43"/>
                </a:solidFill>
                <a:latin typeface="+mn-lt"/>
                <a:cs typeface="Andes ExtraLight"/>
              </a:defRPr>
            </a:lvl1pPr>
          </a:lstStyle>
          <a:p>
            <a:r>
              <a:rPr lang="en-US" smtClean="0"/>
              <a:t>Click to edit Master title style</a:t>
            </a:r>
            <a:endParaRPr lang="en-US" dirty="0"/>
          </a:p>
        </p:txBody>
      </p:sp>
      <p:sp>
        <p:nvSpPr>
          <p:cNvPr id="331" name="Content Placeholder 330"/>
          <p:cNvSpPr>
            <a:spLocks noGrp="1"/>
          </p:cNvSpPr>
          <p:nvPr>
            <p:ph sz="quarter" idx="10"/>
          </p:nvPr>
        </p:nvSpPr>
        <p:spPr>
          <a:xfrm>
            <a:off x="356934" y="1599260"/>
            <a:ext cx="8440305" cy="4462104"/>
          </a:xfrm>
        </p:spPr>
        <p:txBody>
          <a:bodyPr/>
          <a:lstStyle>
            <a:lvl1pPr>
              <a:defRPr>
                <a:solidFill>
                  <a:srgbClr val="7F7F7F"/>
                </a:solidFill>
              </a:defRPr>
            </a:lvl1pPr>
            <a:lvl2pPr>
              <a:buClr>
                <a:schemeClr val="tx2">
                  <a:lumMod val="50000"/>
                  <a:lumOff val="50000"/>
                </a:schemeClr>
              </a:buClr>
              <a:defRPr>
                <a:solidFill>
                  <a:srgbClr val="7F7F7F"/>
                </a:solidFill>
              </a:defRPr>
            </a:lvl2pPr>
            <a:lvl3pPr marL="557784">
              <a:buClr>
                <a:schemeClr val="tx2">
                  <a:lumMod val="50000"/>
                  <a:lumOff val="50000"/>
                </a:schemeClr>
              </a:buClr>
              <a:defRPr>
                <a:solidFill>
                  <a:srgbClr val="7F7F7F"/>
                </a:solidFill>
              </a:defRPr>
            </a:lvl3pPr>
            <a:lvl4pPr>
              <a:buClr>
                <a:schemeClr val="tx2">
                  <a:lumMod val="50000"/>
                  <a:lumOff val="50000"/>
                </a:schemeClr>
              </a:buClr>
              <a:defRPr>
                <a:solidFill>
                  <a:srgbClr val="7F7F7F"/>
                </a:solidFill>
              </a:defRPr>
            </a:lvl4pPr>
            <a:lvl5pPr>
              <a:buClr>
                <a:schemeClr val="tx2">
                  <a:lumMod val="50000"/>
                  <a:lumOff val="50000"/>
                </a:schemeClr>
              </a:buClr>
              <a:defRPr>
                <a:solidFill>
                  <a:srgbClr val="7F7F7F"/>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Text Placeholder 5"/>
          <p:cNvSpPr>
            <a:spLocks noGrp="1"/>
          </p:cNvSpPr>
          <p:nvPr>
            <p:ph type="body" sz="quarter" idx="14"/>
          </p:nvPr>
        </p:nvSpPr>
        <p:spPr>
          <a:xfrm>
            <a:off x="356934" y="1025408"/>
            <a:ext cx="8435473" cy="517408"/>
          </a:xfrm>
        </p:spPr>
        <p:txBody>
          <a:bodyPr>
            <a:normAutofit/>
          </a:bodyPr>
          <a:lstStyle>
            <a:lvl1pPr algn="l">
              <a:lnSpc>
                <a:spcPct val="100000"/>
              </a:lnSpc>
              <a:spcBef>
                <a:spcPts val="0"/>
              </a:spcBef>
              <a:defRPr sz="1600" b="0" cap="none" baseline="0">
                <a:solidFill>
                  <a:schemeClr val="tx1"/>
                </a:solidFill>
              </a:defRPr>
            </a:lvl1pPr>
            <a:lvl2pPr>
              <a:defRPr sz="1600" cap="all">
                <a:solidFill>
                  <a:schemeClr val="tx2">
                    <a:lumMod val="50000"/>
                    <a:lumOff val="50000"/>
                  </a:schemeClr>
                </a:solidFill>
              </a:defRPr>
            </a:lvl2pPr>
            <a:lvl3pPr>
              <a:defRPr sz="1600" cap="all">
                <a:solidFill>
                  <a:schemeClr val="tx2">
                    <a:lumMod val="50000"/>
                    <a:lumOff val="50000"/>
                  </a:schemeClr>
                </a:solidFill>
              </a:defRPr>
            </a:lvl3pPr>
            <a:lvl4pPr>
              <a:defRPr sz="1600" cap="all">
                <a:solidFill>
                  <a:schemeClr val="tx2">
                    <a:lumMod val="50000"/>
                    <a:lumOff val="50000"/>
                  </a:schemeClr>
                </a:solidFill>
              </a:defRPr>
            </a:lvl4pPr>
            <a:lvl5pPr>
              <a:defRPr sz="1600" cap="all">
                <a:solidFill>
                  <a:schemeClr val="tx2">
                    <a:lumMod val="50000"/>
                    <a:lumOff val="50000"/>
                  </a:schemeClr>
                </a:solidFill>
              </a:defRPr>
            </a:lvl5pPr>
          </a:lstStyle>
          <a:p>
            <a:pPr lvl="0"/>
            <a:r>
              <a:rPr lang="en-US" smtClean="0"/>
              <a:t>Click to edit Master text styles</a:t>
            </a:r>
          </a:p>
        </p:txBody>
      </p:sp>
      <p:sp>
        <p:nvSpPr>
          <p:cNvPr id="8" name="Footer Placeholder 1"/>
          <p:cNvSpPr>
            <a:spLocks noGrp="1"/>
          </p:cNvSpPr>
          <p:nvPr>
            <p:ph type="ftr" sz="quarter" idx="15"/>
          </p:nvPr>
        </p:nvSpPr>
        <p:spPr/>
        <p:txBody>
          <a:bodyPr/>
          <a:lstStyle>
            <a:lvl1pPr>
              <a:defRPr/>
            </a:lvl1pPr>
          </a:lstStyle>
          <a:p>
            <a:pPr>
              <a:defRPr/>
            </a:pPr>
            <a:r>
              <a:rPr lang="en-US"/>
              <a:t>Presentation Title</a:t>
            </a:r>
          </a:p>
        </p:txBody>
      </p:sp>
      <p:sp>
        <p:nvSpPr>
          <p:cNvPr id="9" name="Slide Number Placeholder 2"/>
          <p:cNvSpPr>
            <a:spLocks noGrp="1"/>
          </p:cNvSpPr>
          <p:nvPr>
            <p:ph type="sldNum" sz="quarter" idx="16"/>
          </p:nvPr>
        </p:nvSpPr>
        <p:spPr/>
        <p:txBody>
          <a:bodyPr/>
          <a:lstStyle>
            <a:lvl1pPr>
              <a:defRPr smtClean="0"/>
            </a:lvl1pPr>
          </a:lstStyle>
          <a:p>
            <a:pPr>
              <a:defRPr/>
            </a:pPr>
            <a:fld id="{7926DC2F-DE00-4FC7-9D7F-8B4408EEE110}" type="slidenum">
              <a:rPr lang="en-US"/>
              <a:pPr>
                <a:defRPr/>
              </a:pPr>
              <a:t>‹#›</a:t>
            </a:fld>
            <a:endParaRPr lang="en-US"/>
          </a:p>
        </p:txBody>
      </p:sp>
    </p:spTree>
    <p:extLst>
      <p:ext uri="{BB962C8B-B14F-4D97-AF65-F5344CB8AC3E}">
        <p14:creationId xmlns:p14="http://schemas.microsoft.com/office/powerpoint/2010/main" val="20752446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Left Title">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356934" y="997858"/>
            <a:ext cx="3010890" cy="4924960"/>
          </a:xfrm>
        </p:spPr>
        <p:txBody>
          <a:bodyPr anchor="ctr"/>
          <a:lstStyle>
            <a:lvl1pPr algn="l">
              <a:defRPr sz="2400" b="0" i="0" cap="all" baseline="0">
                <a:solidFill>
                  <a:schemeClr val="tx1"/>
                </a:solidFill>
                <a:latin typeface="+mn-lt"/>
                <a:cs typeface="Andes ExtraLight"/>
              </a:defRPr>
            </a:lvl1pPr>
            <a:lvl2pPr algn="l">
              <a:defRPr sz="2400" b="0" i="0" cap="all">
                <a:solidFill>
                  <a:schemeClr val="tx2">
                    <a:lumMod val="50000"/>
                    <a:lumOff val="50000"/>
                  </a:schemeClr>
                </a:solidFill>
                <a:latin typeface="+mn-lt"/>
                <a:cs typeface="Andes ExtraLight"/>
              </a:defRPr>
            </a:lvl2pPr>
            <a:lvl3pPr algn="l">
              <a:defRPr sz="2400" b="0" i="0" cap="all">
                <a:solidFill>
                  <a:schemeClr val="tx2">
                    <a:lumMod val="50000"/>
                    <a:lumOff val="50000"/>
                  </a:schemeClr>
                </a:solidFill>
                <a:latin typeface="+mn-lt"/>
                <a:cs typeface="Andes ExtraLight"/>
              </a:defRPr>
            </a:lvl3pPr>
            <a:lvl4pPr algn="l">
              <a:defRPr sz="2400" b="0" i="0" cap="all">
                <a:solidFill>
                  <a:schemeClr val="tx2">
                    <a:lumMod val="50000"/>
                    <a:lumOff val="50000"/>
                  </a:schemeClr>
                </a:solidFill>
                <a:latin typeface="+mn-lt"/>
                <a:cs typeface="Andes ExtraLight"/>
              </a:defRPr>
            </a:lvl4pPr>
            <a:lvl5pPr algn="l">
              <a:defRPr sz="2400" b="0" i="0" cap="all">
                <a:solidFill>
                  <a:schemeClr val="tx2">
                    <a:lumMod val="50000"/>
                    <a:lumOff val="50000"/>
                  </a:schemeClr>
                </a:solidFill>
                <a:latin typeface="+mn-lt"/>
                <a:cs typeface="Andes ExtraLight"/>
              </a:defRPr>
            </a:lvl5pPr>
            <a:lvl6pPr>
              <a:defRPr sz="1800"/>
            </a:lvl6pPr>
            <a:lvl7pPr>
              <a:defRPr sz="1800"/>
            </a:lvl7pPr>
            <a:lvl8pPr>
              <a:defRPr sz="1800"/>
            </a:lvl8pPr>
            <a:lvl9pPr>
              <a:defRPr sz="1800"/>
            </a:lvl9pPr>
          </a:lstStyle>
          <a:p>
            <a:pPr lvl="0"/>
            <a:r>
              <a:rPr lang="en-US" smtClean="0"/>
              <a:t>Click to edit Master text styles</a:t>
            </a:r>
          </a:p>
        </p:txBody>
      </p:sp>
      <p:sp>
        <p:nvSpPr>
          <p:cNvPr id="4" name="Content Placeholder 3"/>
          <p:cNvSpPr>
            <a:spLocks noGrp="1"/>
          </p:cNvSpPr>
          <p:nvPr>
            <p:ph sz="half" idx="2"/>
          </p:nvPr>
        </p:nvSpPr>
        <p:spPr>
          <a:xfrm>
            <a:off x="3683000" y="983838"/>
            <a:ext cx="5207000" cy="4904344"/>
          </a:xfrm>
        </p:spPr>
        <p:txBody>
          <a:bodyPr anchor="ctr"/>
          <a:lstStyle>
            <a:lvl1pPr>
              <a:defRPr sz="1600">
                <a:solidFill>
                  <a:schemeClr val="tx2">
                    <a:lumMod val="50000"/>
                    <a:lumOff val="50000"/>
                  </a:schemeClr>
                </a:solidFill>
              </a:defRPr>
            </a:lvl1pPr>
            <a:lvl2pPr>
              <a:buClr>
                <a:schemeClr val="tx2">
                  <a:lumMod val="50000"/>
                  <a:lumOff val="50000"/>
                </a:schemeClr>
              </a:buClr>
              <a:defRPr sz="1600">
                <a:solidFill>
                  <a:schemeClr val="tx2">
                    <a:lumMod val="50000"/>
                    <a:lumOff val="50000"/>
                  </a:schemeClr>
                </a:solidFill>
              </a:defRPr>
            </a:lvl2pPr>
            <a:lvl3pPr marL="557784">
              <a:buClr>
                <a:schemeClr val="tx2">
                  <a:lumMod val="50000"/>
                  <a:lumOff val="50000"/>
                </a:schemeClr>
              </a:buClr>
              <a:defRPr sz="1600">
                <a:solidFill>
                  <a:schemeClr val="tx2">
                    <a:lumMod val="50000"/>
                    <a:lumOff val="50000"/>
                  </a:schemeClr>
                </a:solidFill>
              </a:defRPr>
            </a:lvl3pPr>
            <a:lvl4pPr>
              <a:buClr>
                <a:schemeClr val="tx2">
                  <a:lumMod val="50000"/>
                  <a:lumOff val="50000"/>
                </a:schemeClr>
              </a:buClr>
              <a:defRPr sz="1600">
                <a:solidFill>
                  <a:schemeClr val="tx2">
                    <a:lumMod val="50000"/>
                    <a:lumOff val="50000"/>
                  </a:schemeClr>
                </a:solidFill>
              </a:defRPr>
            </a:lvl4pPr>
            <a:lvl5pPr>
              <a:buClr>
                <a:schemeClr val="tx2">
                  <a:lumMod val="50000"/>
                  <a:lumOff val="50000"/>
                </a:schemeClr>
              </a:buClr>
              <a:defRPr sz="1600">
                <a:solidFill>
                  <a:schemeClr val="tx2">
                    <a:lumMod val="50000"/>
                    <a:lumOff val="50000"/>
                  </a:schemeClr>
                </a:solidFill>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Slide Number Placeholder 3"/>
          <p:cNvSpPr>
            <a:spLocks noGrp="1"/>
          </p:cNvSpPr>
          <p:nvPr>
            <p:ph type="sldNum" sz="quarter" idx="10"/>
          </p:nvPr>
        </p:nvSpPr>
        <p:spPr/>
        <p:txBody>
          <a:bodyPr/>
          <a:lstStyle>
            <a:lvl1pPr>
              <a:defRPr/>
            </a:lvl1pPr>
          </a:lstStyle>
          <a:p>
            <a:pPr>
              <a:defRPr/>
            </a:pPr>
            <a:fld id="{B7E3858F-ED92-4D33-9105-3DC65086BBDB}" type="slidenum">
              <a:rPr lang="en-US"/>
              <a:pPr>
                <a:defRPr/>
              </a:pPr>
              <a:t>‹#›</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a:t>Presentation Title</a:t>
            </a:r>
          </a:p>
        </p:txBody>
      </p:sp>
    </p:spTree>
    <p:extLst>
      <p:ext uri="{BB962C8B-B14F-4D97-AF65-F5344CB8AC3E}">
        <p14:creationId xmlns:p14="http://schemas.microsoft.com/office/powerpoint/2010/main" val="9088018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op Title">
    <p:spTree>
      <p:nvGrpSpPr>
        <p:cNvPr id="1" name=""/>
        <p:cNvGrpSpPr/>
        <p:nvPr/>
      </p:nvGrpSpPr>
      <p:grpSpPr>
        <a:xfrm>
          <a:off x="0" y="0"/>
          <a:ext cx="0" cy="0"/>
          <a:chOff x="0" y="0"/>
          <a:chExt cx="0" cy="0"/>
        </a:xfrm>
      </p:grpSpPr>
      <p:sp>
        <p:nvSpPr>
          <p:cNvPr id="2" name="Title 1"/>
          <p:cNvSpPr>
            <a:spLocks noGrp="1"/>
          </p:cNvSpPr>
          <p:nvPr>
            <p:ph type="title"/>
          </p:nvPr>
        </p:nvSpPr>
        <p:spPr>
          <a:xfrm>
            <a:off x="356933" y="288636"/>
            <a:ext cx="8533067" cy="461819"/>
          </a:xfrm>
        </p:spPr>
        <p:txBody>
          <a:bodyPr anchor="b"/>
          <a:lstStyle>
            <a:lvl1pPr>
              <a:defRPr sz="2200" b="0" i="0" baseline="0">
                <a:solidFill>
                  <a:srgbClr val="021F43"/>
                </a:solidFill>
                <a:latin typeface="+mn-lt"/>
                <a:cs typeface="Andes ExtraLight"/>
              </a:defRPr>
            </a:lvl1pPr>
          </a:lstStyle>
          <a:p>
            <a:r>
              <a:rPr lang="en-US" smtClean="0"/>
              <a:t>Click to edit Master title style</a:t>
            </a:r>
            <a:endParaRPr lang="en-US" dirty="0"/>
          </a:p>
        </p:txBody>
      </p:sp>
      <p:sp>
        <p:nvSpPr>
          <p:cNvPr id="4" name="Content Placeholder 3"/>
          <p:cNvSpPr>
            <a:spLocks noGrp="1"/>
          </p:cNvSpPr>
          <p:nvPr>
            <p:ph sz="half" idx="2"/>
          </p:nvPr>
        </p:nvSpPr>
        <p:spPr>
          <a:xfrm>
            <a:off x="3683000" y="983838"/>
            <a:ext cx="5207000" cy="4904344"/>
          </a:xfrm>
        </p:spPr>
        <p:txBody>
          <a:bodyPr anchor="ctr"/>
          <a:lstStyle>
            <a:lvl1pPr>
              <a:defRPr sz="1600">
                <a:solidFill>
                  <a:schemeClr val="tx2">
                    <a:lumMod val="50000"/>
                    <a:lumOff val="50000"/>
                  </a:schemeClr>
                </a:solidFill>
              </a:defRPr>
            </a:lvl1pPr>
            <a:lvl2pPr>
              <a:buClr>
                <a:schemeClr val="tx2">
                  <a:lumMod val="50000"/>
                  <a:lumOff val="50000"/>
                </a:schemeClr>
              </a:buClr>
              <a:defRPr sz="1600">
                <a:solidFill>
                  <a:schemeClr val="tx2">
                    <a:lumMod val="50000"/>
                    <a:lumOff val="50000"/>
                  </a:schemeClr>
                </a:solidFill>
              </a:defRPr>
            </a:lvl2pPr>
            <a:lvl3pPr marL="557784">
              <a:buClr>
                <a:schemeClr val="tx2">
                  <a:lumMod val="50000"/>
                  <a:lumOff val="50000"/>
                </a:schemeClr>
              </a:buClr>
              <a:defRPr sz="1600">
                <a:solidFill>
                  <a:schemeClr val="tx2">
                    <a:lumMod val="50000"/>
                    <a:lumOff val="50000"/>
                  </a:schemeClr>
                </a:solidFill>
              </a:defRPr>
            </a:lvl3pPr>
            <a:lvl4pPr>
              <a:buClr>
                <a:schemeClr val="tx2">
                  <a:lumMod val="50000"/>
                  <a:lumOff val="50000"/>
                </a:schemeClr>
              </a:buClr>
              <a:defRPr sz="1600">
                <a:solidFill>
                  <a:schemeClr val="tx2">
                    <a:lumMod val="50000"/>
                    <a:lumOff val="50000"/>
                  </a:schemeClr>
                </a:solidFill>
              </a:defRPr>
            </a:lvl4pPr>
            <a:lvl5pPr>
              <a:buClr>
                <a:schemeClr val="tx2">
                  <a:lumMod val="50000"/>
                  <a:lumOff val="50000"/>
                </a:schemeClr>
              </a:buClr>
              <a:defRPr sz="1600">
                <a:solidFill>
                  <a:schemeClr val="tx2">
                    <a:lumMod val="50000"/>
                    <a:lumOff val="50000"/>
                  </a:schemeClr>
                </a:solidFill>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Slide Number Placeholder 3"/>
          <p:cNvSpPr>
            <a:spLocks noGrp="1"/>
          </p:cNvSpPr>
          <p:nvPr>
            <p:ph type="sldNum" sz="quarter" idx="10"/>
          </p:nvPr>
        </p:nvSpPr>
        <p:spPr/>
        <p:txBody>
          <a:bodyPr/>
          <a:lstStyle>
            <a:lvl1pPr>
              <a:defRPr/>
            </a:lvl1pPr>
          </a:lstStyle>
          <a:p>
            <a:pPr>
              <a:defRPr/>
            </a:pPr>
            <a:fld id="{273D2DC5-F85F-49BE-B09F-1599040791FF}" type="slidenum">
              <a:rPr lang="en-US"/>
              <a:pPr>
                <a:defRPr/>
              </a:pPr>
              <a:t>‹#›</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a:t>Presentation Title</a:t>
            </a:r>
          </a:p>
        </p:txBody>
      </p:sp>
    </p:spTree>
    <p:extLst>
      <p:ext uri="{BB962C8B-B14F-4D97-AF65-F5344CB8AC3E}">
        <p14:creationId xmlns:p14="http://schemas.microsoft.com/office/powerpoint/2010/main" val="30345060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aragraph with Graphic Element">
    <p:spTree>
      <p:nvGrpSpPr>
        <p:cNvPr id="1" name=""/>
        <p:cNvGrpSpPr/>
        <p:nvPr/>
      </p:nvGrpSpPr>
      <p:grpSpPr>
        <a:xfrm>
          <a:off x="0" y="0"/>
          <a:ext cx="0" cy="0"/>
          <a:chOff x="0" y="0"/>
          <a:chExt cx="0" cy="0"/>
        </a:xfrm>
      </p:grpSpPr>
      <p:sp>
        <p:nvSpPr>
          <p:cNvPr id="2" name="Title 1"/>
          <p:cNvSpPr>
            <a:spLocks noGrp="1"/>
          </p:cNvSpPr>
          <p:nvPr>
            <p:ph type="title"/>
          </p:nvPr>
        </p:nvSpPr>
        <p:spPr>
          <a:xfrm>
            <a:off x="320842" y="288636"/>
            <a:ext cx="8569158" cy="461819"/>
          </a:xfrm>
        </p:spPr>
        <p:txBody>
          <a:bodyPr anchor="b"/>
          <a:lstStyle>
            <a:lvl1pPr>
              <a:defRPr sz="2200" b="0" i="0" cap="none" baseline="0">
                <a:solidFill>
                  <a:srgbClr val="021F43"/>
                </a:solidFill>
                <a:latin typeface="+mn-lt"/>
                <a:cs typeface="Andes ExtraLight"/>
              </a:defRPr>
            </a:lvl1pPr>
          </a:lstStyle>
          <a:p>
            <a:r>
              <a:rPr lang="en-US" smtClean="0"/>
              <a:t>Click to edit Master title style</a:t>
            </a:r>
            <a:endParaRPr lang="en-US" dirty="0"/>
          </a:p>
        </p:txBody>
      </p:sp>
      <p:sp>
        <p:nvSpPr>
          <p:cNvPr id="4" name="Content Placeholder 3"/>
          <p:cNvSpPr>
            <a:spLocks noGrp="1"/>
          </p:cNvSpPr>
          <p:nvPr>
            <p:ph sz="half" idx="2"/>
          </p:nvPr>
        </p:nvSpPr>
        <p:spPr>
          <a:xfrm>
            <a:off x="3622841" y="1443789"/>
            <a:ext cx="5307263" cy="4545263"/>
          </a:xfrm>
        </p:spPr>
        <p:txBody>
          <a:bodyPr/>
          <a:lstStyle>
            <a:lvl1pPr>
              <a:defRPr sz="1600">
                <a:solidFill>
                  <a:schemeClr val="tx2">
                    <a:lumMod val="50000"/>
                    <a:lumOff val="50000"/>
                  </a:schemeClr>
                </a:solidFill>
              </a:defRPr>
            </a:lvl1pPr>
            <a:lvl2pPr>
              <a:buClr>
                <a:schemeClr val="tx2">
                  <a:lumMod val="50000"/>
                  <a:lumOff val="50000"/>
                </a:schemeClr>
              </a:buClr>
              <a:defRPr sz="1600">
                <a:solidFill>
                  <a:schemeClr val="tx2">
                    <a:lumMod val="50000"/>
                    <a:lumOff val="50000"/>
                  </a:schemeClr>
                </a:solidFill>
              </a:defRPr>
            </a:lvl2pPr>
            <a:lvl3pPr marL="557784">
              <a:buClr>
                <a:schemeClr val="tx2">
                  <a:lumMod val="50000"/>
                  <a:lumOff val="50000"/>
                </a:schemeClr>
              </a:buClr>
              <a:defRPr sz="1600">
                <a:solidFill>
                  <a:schemeClr val="tx2">
                    <a:lumMod val="50000"/>
                    <a:lumOff val="50000"/>
                  </a:schemeClr>
                </a:solidFill>
              </a:defRPr>
            </a:lvl3pPr>
            <a:lvl4pPr>
              <a:buClr>
                <a:schemeClr val="tx2">
                  <a:lumMod val="50000"/>
                  <a:lumOff val="50000"/>
                </a:schemeClr>
              </a:buClr>
              <a:defRPr sz="1600">
                <a:solidFill>
                  <a:schemeClr val="tx2">
                    <a:lumMod val="50000"/>
                    <a:lumOff val="50000"/>
                  </a:schemeClr>
                </a:solidFill>
              </a:defRPr>
            </a:lvl4pPr>
            <a:lvl5pPr>
              <a:buClr>
                <a:schemeClr val="tx2">
                  <a:lumMod val="50000"/>
                  <a:lumOff val="50000"/>
                </a:schemeClr>
              </a:buClr>
              <a:defRPr sz="1600">
                <a:solidFill>
                  <a:schemeClr val="tx2">
                    <a:lumMod val="50000"/>
                    <a:lumOff val="50000"/>
                  </a:schemeClr>
                </a:solidFill>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Text Placeholder 5"/>
          <p:cNvSpPr>
            <a:spLocks noGrp="1"/>
          </p:cNvSpPr>
          <p:nvPr>
            <p:ph type="body" sz="quarter" idx="13"/>
          </p:nvPr>
        </p:nvSpPr>
        <p:spPr>
          <a:xfrm>
            <a:off x="321093" y="1003049"/>
            <a:ext cx="3087853" cy="4972050"/>
          </a:xfrm>
        </p:spPr>
        <p:txBody>
          <a:bodyPr rIns="182880" anchor="ctr"/>
          <a:lstStyle>
            <a:lvl1pPr>
              <a:defRPr sz="1600" baseline="0"/>
            </a:lvl1pPr>
          </a:lstStyle>
          <a:p>
            <a:pPr lvl="0"/>
            <a:r>
              <a:rPr lang="en-US" smtClean="0"/>
              <a:t>Click to edit Master text styles</a:t>
            </a:r>
          </a:p>
        </p:txBody>
      </p:sp>
      <p:sp>
        <p:nvSpPr>
          <p:cNvPr id="12" name="Text Placeholder 11"/>
          <p:cNvSpPr>
            <a:spLocks noGrp="1"/>
          </p:cNvSpPr>
          <p:nvPr>
            <p:ph type="body" sz="quarter" idx="14"/>
          </p:nvPr>
        </p:nvSpPr>
        <p:spPr>
          <a:xfrm>
            <a:off x="3622675" y="976312"/>
            <a:ext cx="5294062" cy="414003"/>
          </a:xfrm>
        </p:spPr>
        <p:txBody>
          <a:bodyPr/>
          <a:lstStyle>
            <a:lvl1pPr algn="ctr">
              <a:defRPr sz="1600" b="0" cap="all"/>
            </a:lvl1pPr>
          </a:lstStyle>
          <a:p>
            <a:pPr lvl="0"/>
            <a:r>
              <a:rPr lang="en-US" smtClean="0"/>
              <a:t>Click to edit Master text styles</a:t>
            </a:r>
          </a:p>
        </p:txBody>
      </p:sp>
      <p:sp>
        <p:nvSpPr>
          <p:cNvPr id="7" name="Slide Number Placeholder 3"/>
          <p:cNvSpPr>
            <a:spLocks noGrp="1"/>
          </p:cNvSpPr>
          <p:nvPr>
            <p:ph type="sldNum" sz="quarter" idx="15"/>
          </p:nvPr>
        </p:nvSpPr>
        <p:spPr/>
        <p:txBody>
          <a:bodyPr/>
          <a:lstStyle>
            <a:lvl1pPr>
              <a:defRPr/>
            </a:lvl1pPr>
          </a:lstStyle>
          <a:p>
            <a:pPr>
              <a:defRPr/>
            </a:pPr>
            <a:fld id="{A9A3D671-EFFE-40AD-B1E0-E733AD695BD7}" type="slidenum">
              <a:rPr lang="en-US"/>
              <a:pPr>
                <a:defRPr/>
              </a:pPr>
              <a:t>‹#›</a:t>
            </a:fld>
            <a:endParaRPr lang="en-US"/>
          </a:p>
        </p:txBody>
      </p:sp>
      <p:sp>
        <p:nvSpPr>
          <p:cNvPr id="8" name="Footer Placeholder 4"/>
          <p:cNvSpPr>
            <a:spLocks noGrp="1"/>
          </p:cNvSpPr>
          <p:nvPr>
            <p:ph type="ftr" sz="quarter" idx="16"/>
          </p:nvPr>
        </p:nvSpPr>
        <p:spPr/>
        <p:txBody>
          <a:bodyPr/>
          <a:lstStyle>
            <a:lvl1pPr>
              <a:defRPr/>
            </a:lvl1pPr>
          </a:lstStyle>
          <a:p>
            <a:pPr>
              <a:defRPr/>
            </a:pPr>
            <a:r>
              <a:rPr lang="en-US"/>
              <a:t>Presentation Title</a:t>
            </a:r>
          </a:p>
        </p:txBody>
      </p:sp>
    </p:spTree>
    <p:extLst>
      <p:ext uri="{BB962C8B-B14F-4D97-AF65-F5344CB8AC3E}">
        <p14:creationId xmlns:p14="http://schemas.microsoft.com/office/powerpoint/2010/main" val="326927968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1.xml"/><Relationship Id="rId13" Type="http://schemas.openxmlformats.org/officeDocument/2006/relationships/slideLayout" Target="../slideLayouts/slideLayout16.xml"/><Relationship Id="rId18" Type="http://schemas.openxmlformats.org/officeDocument/2006/relationships/slideLayout" Target="../slideLayouts/slideLayout21.xml"/><Relationship Id="rId3" Type="http://schemas.openxmlformats.org/officeDocument/2006/relationships/slideLayout" Target="../slideLayouts/slideLayout6.xml"/><Relationship Id="rId7" Type="http://schemas.openxmlformats.org/officeDocument/2006/relationships/slideLayout" Target="../slideLayouts/slideLayout10.xml"/><Relationship Id="rId12" Type="http://schemas.openxmlformats.org/officeDocument/2006/relationships/slideLayout" Target="../slideLayouts/slideLayout15.xml"/><Relationship Id="rId17" Type="http://schemas.openxmlformats.org/officeDocument/2006/relationships/slideLayout" Target="../slideLayouts/slideLayout20.xml"/><Relationship Id="rId2" Type="http://schemas.openxmlformats.org/officeDocument/2006/relationships/slideLayout" Target="../slideLayouts/slideLayout5.xml"/><Relationship Id="rId16" Type="http://schemas.openxmlformats.org/officeDocument/2006/relationships/slideLayout" Target="../slideLayouts/slideLayout19.xml"/><Relationship Id="rId20" Type="http://schemas.openxmlformats.org/officeDocument/2006/relationships/image" Target="../media/image2.png"/><Relationship Id="rId1" Type="http://schemas.openxmlformats.org/officeDocument/2006/relationships/slideLayout" Target="../slideLayouts/slideLayout4.xml"/><Relationship Id="rId6" Type="http://schemas.openxmlformats.org/officeDocument/2006/relationships/slideLayout" Target="../slideLayouts/slideLayout9.xml"/><Relationship Id="rId11" Type="http://schemas.openxmlformats.org/officeDocument/2006/relationships/slideLayout" Target="../slideLayouts/slideLayout14.xml"/><Relationship Id="rId5" Type="http://schemas.openxmlformats.org/officeDocument/2006/relationships/slideLayout" Target="../slideLayouts/slideLayout8.xml"/><Relationship Id="rId15" Type="http://schemas.openxmlformats.org/officeDocument/2006/relationships/slideLayout" Target="../slideLayouts/slideLayout18.xml"/><Relationship Id="rId10" Type="http://schemas.openxmlformats.org/officeDocument/2006/relationships/slideLayout" Target="../slideLayouts/slideLayout13.xml"/><Relationship Id="rId19" Type="http://schemas.openxmlformats.org/officeDocument/2006/relationships/theme" Target="../theme/theme2.xml"/><Relationship Id="rId4" Type="http://schemas.openxmlformats.org/officeDocument/2006/relationships/slideLayout" Target="../slideLayouts/slideLayout7.xml"/><Relationship Id="rId9" Type="http://schemas.openxmlformats.org/officeDocument/2006/relationships/slideLayout" Target="../slideLayouts/slideLayout12.xml"/><Relationship Id="rId14" Type="http://schemas.openxmlformats.org/officeDocument/2006/relationships/slideLayout" Target="../slideLayouts/slideLayout17.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32" name="Rectangle 2"/>
          <p:cNvSpPr>
            <a:spLocks noGrp="1" noChangeArrowheads="1"/>
          </p:cNvSpPr>
          <p:nvPr>
            <p:ph type="title"/>
          </p:nvPr>
        </p:nvSpPr>
        <p:spPr bwMode="auto">
          <a:xfrm>
            <a:off x="685800" y="871538"/>
            <a:ext cx="7772400" cy="563562"/>
          </a:xfrm>
          <a:prstGeom prst="rect">
            <a:avLst/>
          </a:prstGeom>
          <a:noFill/>
          <a:ln w="9525">
            <a:noFill/>
            <a:miter lim="800000"/>
            <a:headEnd/>
            <a:tailEnd/>
          </a:ln>
        </p:spPr>
        <p:txBody>
          <a:bodyPr vert="horz" wrap="square" lIns="0" tIns="0" rIns="0" bIns="0" numCol="1" anchor="ctr" anchorCtr="0" compatLnSpc="1">
            <a:prstTxWarp prst="textNoShape">
              <a:avLst/>
            </a:prstTxWarp>
            <a:normAutofit/>
          </a:bodyPr>
          <a:lstStyle/>
          <a:p>
            <a:pPr lvl="0"/>
            <a:r>
              <a:rPr lang="en-US" smtClean="0"/>
              <a:t>Click to edit Master title style</a:t>
            </a:r>
            <a:endParaRPr lang="en-US" dirty="0"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 name="Footer Placeholder 2"/>
          <p:cNvSpPr>
            <a:spLocks noGrp="1"/>
          </p:cNvSpPr>
          <p:nvPr>
            <p:ph type="ftr" sz="quarter" idx="3"/>
          </p:nvPr>
        </p:nvSpPr>
        <p:spPr>
          <a:xfrm>
            <a:off x="2847975" y="6356350"/>
            <a:ext cx="5600700" cy="328613"/>
          </a:xfrm>
          <a:prstGeom prst="rect">
            <a:avLst/>
          </a:prstGeom>
        </p:spPr>
        <p:txBody>
          <a:bodyPr vert="horz" lIns="0" tIns="0" rIns="91440" bIns="0" rtlCol="0" anchor="b">
            <a:normAutofit/>
          </a:bodyPr>
          <a:lstStyle>
            <a:lvl1pPr algn="r">
              <a:defRPr sz="1400" b="0">
                <a:solidFill>
                  <a:schemeClr val="tx1">
                    <a:tint val="75000"/>
                  </a:schemeClr>
                </a:solidFill>
                <a:latin typeface="+mn-lt"/>
                <a:ea typeface="+mn-ea"/>
                <a:cs typeface="Times New Roman" pitchFamily="18" charset="0"/>
              </a:defRPr>
            </a:lvl1pPr>
          </a:lstStyle>
          <a:p>
            <a:pPr>
              <a:defRPr/>
            </a:pPr>
            <a:r>
              <a:rPr lang="en-US"/>
              <a:t>Presentation Title</a:t>
            </a:r>
            <a:endParaRPr lang="en-US" dirty="0"/>
          </a:p>
        </p:txBody>
      </p:sp>
      <p:sp>
        <p:nvSpPr>
          <p:cNvPr id="5" name="Date Placeholder 4"/>
          <p:cNvSpPr>
            <a:spLocks noGrp="1"/>
          </p:cNvSpPr>
          <p:nvPr>
            <p:ph type="dt" sz="half" idx="2"/>
          </p:nvPr>
        </p:nvSpPr>
        <p:spPr>
          <a:xfrm>
            <a:off x="684213" y="6329363"/>
            <a:ext cx="2133600" cy="365125"/>
          </a:xfrm>
          <a:prstGeom prst="rect">
            <a:avLst/>
          </a:prstGeom>
        </p:spPr>
        <p:txBody>
          <a:bodyPr vert="horz" lIns="0" tIns="0" rIns="91440" bIns="0" rtlCol="0" anchor="b">
            <a:normAutofit/>
          </a:bodyPr>
          <a:lstStyle>
            <a:lvl1pPr algn="l">
              <a:defRPr sz="1400" b="0">
                <a:solidFill>
                  <a:schemeClr val="tx1">
                    <a:tint val="75000"/>
                  </a:schemeClr>
                </a:solidFill>
                <a:latin typeface="+mn-lt"/>
                <a:ea typeface="+mn-ea"/>
                <a:cs typeface="Times New Roman" pitchFamily="18" charset="0"/>
              </a:defRPr>
            </a:lvl1pPr>
          </a:lstStyle>
          <a:p>
            <a:pPr>
              <a:defRPr/>
            </a:pPr>
            <a:endParaRPr lang="en-US"/>
          </a:p>
        </p:txBody>
      </p:sp>
    </p:spTree>
  </p:cSld>
  <p:clrMap bg1="lt1" tx1="dk1" bg2="lt2" tx2="dk2" accent1="accent1" accent2="accent2" accent3="accent3" accent4="accent4" accent5="accent5" accent6="accent6" hlink="hlink" folHlink="folHlink"/>
  <p:sldLayoutIdLst>
    <p:sldLayoutId id="2147485372" r:id="rId1"/>
    <p:sldLayoutId id="2147485373" r:id="rId2"/>
    <p:sldLayoutId id="2147485374" r:id="rId3"/>
  </p:sldLayoutIdLst>
  <p:timing>
    <p:tnLst>
      <p:par>
        <p:cTn id="1" dur="indefinite" restart="never" nodeType="tmRoot"/>
      </p:par>
    </p:tnLst>
  </p:timing>
  <p:hf hdr="0" dt="0"/>
  <p:txStyles>
    <p:titleStyle>
      <a:lvl1pPr algn="l" rtl="0" eaLnBrk="1" fontAlgn="base" hangingPunct="1">
        <a:spcBef>
          <a:spcPct val="0"/>
        </a:spcBef>
        <a:spcAft>
          <a:spcPct val="0"/>
        </a:spcAft>
        <a:defRPr sz="2600" cap="all">
          <a:solidFill>
            <a:schemeClr val="tx1"/>
          </a:solidFill>
          <a:latin typeface="+mj-lt"/>
          <a:ea typeface="MS PGothic" pitchFamily="34" charset="-128"/>
          <a:cs typeface="+mj-cs"/>
        </a:defRPr>
      </a:lvl1pPr>
      <a:lvl2pPr algn="l" rtl="0" eaLnBrk="1" fontAlgn="base" hangingPunct="1">
        <a:spcBef>
          <a:spcPct val="0"/>
        </a:spcBef>
        <a:spcAft>
          <a:spcPct val="0"/>
        </a:spcAft>
        <a:defRPr sz="2600">
          <a:solidFill>
            <a:schemeClr val="tx1"/>
          </a:solidFill>
          <a:latin typeface="Arial Bold" charset="0"/>
          <a:ea typeface="MS PGothic" pitchFamily="34" charset="-128"/>
        </a:defRPr>
      </a:lvl2pPr>
      <a:lvl3pPr algn="l" rtl="0" eaLnBrk="1" fontAlgn="base" hangingPunct="1">
        <a:spcBef>
          <a:spcPct val="0"/>
        </a:spcBef>
        <a:spcAft>
          <a:spcPct val="0"/>
        </a:spcAft>
        <a:defRPr sz="2600">
          <a:solidFill>
            <a:schemeClr val="tx1"/>
          </a:solidFill>
          <a:latin typeface="Arial Bold" charset="0"/>
          <a:ea typeface="MS PGothic" pitchFamily="34" charset="-128"/>
        </a:defRPr>
      </a:lvl3pPr>
      <a:lvl4pPr algn="l" rtl="0" eaLnBrk="1" fontAlgn="base" hangingPunct="1">
        <a:spcBef>
          <a:spcPct val="0"/>
        </a:spcBef>
        <a:spcAft>
          <a:spcPct val="0"/>
        </a:spcAft>
        <a:defRPr sz="2600">
          <a:solidFill>
            <a:schemeClr val="tx1"/>
          </a:solidFill>
          <a:latin typeface="Arial Bold" charset="0"/>
          <a:ea typeface="MS PGothic" pitchFamily="34" charset="-128"/>
        </a:defRPr>
      </a:lvl4pPr>
      <a:lvl5pPr algn="l" rtl="0" eaLnBrk="1" fontAlgn="base" hangingPunct="1">
        <a:spcBef>
          <a:spcPct val="0"/>
        </a:spcBef>
        <a:spcAft>
          <a:spcPct val="0"/>
        </a:spcAft>
        <a:defRPr sz="2600">
          <a:solidFill>
            <a:schemeClr val="tx1"/>
          </a:solidFill>
          <a:latin typeface="Arial Bold" charset="0"/>
          <a:ea typeface="MS PGothic" pitchFamily="34" charset="-128"/>
        </a:defRPr>
      </a:lvl5pPr>
      <a:lvl6pPr marL="457200" algn="ctr" rtl="0" eaLnBrk="1" fontAlgn="base" hangingPunct="1">
        <a:spcBef>
          <a:spcPct val="0"/>
        </a:spcBef>
        <a:spcAft>
          <a:spcPct val="0"/>
        </a:spcAft>
        <a:defRPr sz="2600" b="1">
          <a:solidFill>
            <a:srgbClr val="014C6D"/>
          </a:solidFill>
          <a:latin typeface="Trebuchet MS" pitchFamily="34" charset="0"/>
        </a:defRPr>
      </a:lvl6pPr>
      <a:lvl7pPr marL="914400" algn="ctr" rtl="0" eaLnBrk="1" fontAlgn="base" hangingPunct="1">
        <a:spcBef>
          <a:spcPct val="0"/>
        </a:spcBef>
        <a:spcAft>
          <a:spcPct val="0"/>
        </a:spcAft>
        <a:defRPr sz="2600" b="1">
          <a:solidFill>
            <a:srgbClr val="014C6D"/>
          </a:solidFill>
          <a:latin typeface="Trebuchet MS" pitchFamily="34" charset="0"/>
        </a:defRPr>
      </a:lvl7pPr>
      <a:lvl8pPr marL="1371600" algn="ctr" rtl="0" eaLnBrk="1" fontAlgn="base" hangingPunct="1">
        <a:spcBef>
          <a:spcPct val="0"/>
        </a:spcBef>
        <a:spcAft>
          <a:spcPct val="0"/>
        </a:spcAft>
        <a:defRPr sz="2600" b="1">
          <a:solidFill>
            <a:srgbClr val="014C6D"/>
          </a:solidFill>
          <a:latin typeface="Trebuchet MS" pitchFamily="34" charset="0"/>
        </a:defRPr>
      </a:lvl8pPr>
      <a:lvl9pPr marL="1828800" algn="ctr" rtl="0" eaLnBrk="1" fontAlgn="base" hangingPunct="1">
        <a:spcBef>
          <a:spcPct val="0"/>
        </a:spcBef>
        <a:spcAft>
          <a:spcPct val="0"/>
        </a:spcAft>
        <a:defRPr sz="2600" b="1">
          <a:solidFill>
            <a:srgbClr val="014C6D"/>
          </a:solidFill>
          <a:latin typeface="Trebuchet MS" pitchFamily="34" charset="0"/>
        </a:defRPr>
      </a:lvl9pPr>
    </p:titleStyle>
    <p:bodyStyle>
      <a:lvl1pPr marL="342900" indent="-342900" algn="l" rtl="0" eaLnBrk="1" fontAlgn="base" hangingPunct="1">
        <a:lnSpc>
          <a:spcPct val="115000"/>
        </a:lnSpc>
        <a:spcBef>
          <a:spcPct val="20000"/>
        </a:spcBef>
        <a:spcAft>
          <a:spcPct val="0"/>
        </a:spcAft>
        <a:buClr>
          <a:srgbClr val="00783C"/>
        </a:buClr>
        <a:defRPr>
          <a:solidFill>
            <a:schemeClr val="tx1"/>
          </a:solidFill>
          <a:latin typeface="+mn-lt"/>
          <a:ea typeface="MS PGothic" pitchFamily="34" charset="-128"/>
          <a:cs typeface="+mn-cs"/>
        </a:defRPr>
      </a:lvl1pPr>
      <a:lvl2pPr marL="742950" indent="-285750" algn="l" rtl="0" eaLnBrk="1" fontAlgn="base" hangingPunct="1">
        <a:spcBef>
          <a:spcPct val="20000"/>
        </a:spcBef>
        <a:spcAft>
          <a:spcPct val="0"/>
        </a:spcAft>
        <a:buClr>
          <a:srgbClr val="00783C"/>
        </a:buClr>
        <a:buFont typeface="Wingdings" pitchFamily="2" charset="2"/>
        <a:defRPr>
          <a:solidFill>
            <a:schemeClr val="tx1"/>
          </a:solidFill>
          <a:latin typeface="+mn-lt"/>
          <a:ea typeface="MS PGothic" pitchFamily="34" charset="-128"/>
        </a:defRPr>
      </a:lvl2pPr>
      <a:lvl3pPr marL="4763" indent="909638" algn="l" rtl="0" eaLnBrk="1" fontAlgn="base" hangingPunct="1">
        <a:spcBef>
          <a:spcPct val="20000"/>
        </a:spcBef>
        <a:spcAft>
          <a:spcPct val="0"/>
        </a:spcAft>
        <a:buClr>
          <a:srgbClr val="00783C"/>
        </a:buClr>
        <a:defRPr>
          <a:solidFill>
            <a:schemeClr val="tx1"/>
          </a:solidFill>
          <a:latin typeface="+mn-lt"/>
          <a:ea typeface="MS PGothic" pitchFamily="34" charset="-128"/>
        </a:defRPr>
      </a:lvl3pPr>
      <a:lvl4pPr marL="1600200" indent="-228600" algn="l" rtl="0" eaLnBrk="1" fontAlgn="base" hangingPunct="1">
        <a:spcBef>
          <a:spcPct val="20000"/>
        </a:spcBef>
        <a:spcAft>
          <a:spcPct val="0"/>
        </a:spcAft>
        <a:buClr>
          <a:srgbClr val="00783C"/>
        </a:buClr>
        <a:defRPr>
          <a:solidFill>
            <a:schemeClr val="tx1"/>
          </a:solidFill>
          <a:latin typeface="+mn-lt"/>
          <a:ea typeface="MS PGothic" pitchFamily="34" charset="-128"/>
        </a:defRPr>
      </a:lvl4pPr>
      <a:lvl5pPr marL="2057400" indent="-228600" algn="l" rtl="0" eaLnBrk="1" fontAlgn="base" hangingPunct="1">
        <a:spcBef>
          <a:spcPct val="20000"/>
        </a:spcBef>
        <a:spcAft>
          <a:spcPct val="0"/>
        </a:spcAft>
        <a:buClr>
          <a:srgbClr val="00783C"/>
        </a:buClr>
        <a:defRPr>
          <a:solidFill>
            <a:schemeClr val="tx1"/>
          </a:solidFill>
          <a:latin typeface="+mn-lt"/>
          <a:ea typeface="MS PGothic" pitchFamily="34" charset="-128"/>
        </a:defRPr>
      </a:lvl5pPr>
      <a:lvl6pPr marL="2514600" indent="-228600" algn="l" rtl="0" eaLnBrk="1" fontAlgn="base" hangingPunct="1">
        <a:spcBef>
          <a:spcPct val="20000"/>
        </a:spcBef>
        <a:spcAft>
          <a:spcPct val="0"/>
        </a:spcAft>
        <a:buClr>
          <a:srgbClr val="00783C"/>
        </a:buClr>
        <a:buChar char="»"/>
        <a:defRPr sz="1600">
          <a:solidFill>
            <a:schemeClr val="tx1"/>
          </a:solidFill>
          <a:latin typeface="+mn-lt"/>
        </a:defRPr>
      </a:lvl6pPr>
      <a:lvl7pPr marL="2971800" indent="-228600" algn="l" rtl="0" eaLnBrk="1" fontAlgn="base" hangingPunct="1">
        <a:spcBef>
          <a:spcPct val="20000"/>
        </a:spcBef>
        <a:spcAft>
          <a:spcPct val="0"/>
        </a:spcAft>
        <a:buClr>
          <a:srgbClr val="00783C"/>
        </a:buClr>
        <a:buChar char="»"/>
        <a:defRPr sz="1600">
          <a:solidFill>
            <a:schemeClr val="tx1"/>
          </a:solidFill>
          <a:latin typeface="+mn-lt"/>
        </a:defRPr>
      </a:lvl7pPr>
      <a:lvl8pPr marL="3429000" indent="-228600" algn="l" rtl="0" eaLnBrk="1" fontAlgn="base" hangingPunct="1">
        <a:spcBef>
          <a:spcPct val="20000"/>
        </a:spcBef>
        <a:spcAft>
          <a:spcPct val="0"/>
        </a:spcAft>
        <a:buClr>
          <a:srgbClr val="00783C"/>
        </a:buClr>
        <a:buChar char="»"/>
        <a:defRPr sz="1600">
          <a:solidFill>
            <a:schemeClr val="tx1"/>
          </a:solidFill>
          <a:latin typeface="+mn-lt"/>
        </a:defRPr>
      </a:lvl8pPr>
      <a:lvl9pPr marL="3886200" indent="-228600" algn="l" rtl="0" eaLnBrk="1" fontAlgn="base" hangingPunct="1">
        <a:spcBef>
          <a:spcPct val="20000"/>
        </a:spcBef>
        <a:spcAft>
          <a:spcPct val="0"/>
        </a:spcAft>
        <a:buClr>
          <a:srgbClr val="00783C"/>
        </a:buClr>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Freeform 84"/>
          <p:cNvSpPr>
            <a:spLocks/>
          </p:cNvSpPr>
          <p:nvPr/>
        </p:nvSpPr>
        <p:spPr bwMode="auto">
          <a:xfrm flipH="1">
            <a:off x="8189913" y="6323013"/>
            <a:ext cx="349250" cy="534987"/>
          </a:xfrm>
          <a:custGeom>
            <a:avLst/>
            <a:gdLst>
              <a:gd name="T0" fmla="*/ 0 w 638"/>
              <a:gd name="T1" fmla="*/ 0 h 1194"/>
              <a:gd name="T2" fmla="*/ 20802 w 638"/>
              <a:gd name="T3" fmla="*/ 49287 h 1194"/>
              <a:gd name="T4" fmla="*/ 42698 w 638"/>
              <a:gd name="T5" fmla="*/ 96782 h 1194"/>
              <a:gd name="T6" fmla="*/ 58026 w 638"/>
              <a:gd name="T7" fmla="*/ 136211 h 1194"/>
              <a:gd name="T8" fmla="*/ 74448 w 638"/>
              <a:gd name="T9" fmla="*/ 178329 h 1194"/>
              <a:gd name="T10" fmla="*/ 89776 w 638"/>
              <a:gd name="T11" fmla="*/ 226720 h 1194"/>
              <a:gd name="T12" fmla="*/ 112767 w 638"/>
              <a:gd name="T13" fmla="*/ 301098 h 1194"/>
              <a:gd name="T14" fmla="*/ 129190 w 638"/>
              <a:gd name="T15" fmla="*/ 353073 h 1194"/>
              <a:gd name="T16" fmla="*/ 148897 w 638"/>
              <a:gd name="T17" fmla="*/ 443582 h 1194"/>
              <a:gd name="T18" fmla="*/ 156560 w 638"/>
              <a:gd name="T19" fmla="*/ 486596 h 1194"/>
              <a:gd name="T20" fmla="*/ 165319 w 638"/>
              <a:gd name="T21" fmla="*/ 534987 h 1194"/>
              <a:gd name="T22" fmla="*/ 349250 w 638"/>
              <a:gd name="T23" fmla="*/ 534987 h 1194"/>
              <a:gd name="T24" fmla="*/ 341586 w 638"/>
              <a:gd name="T25" fmla="*/ 511688 h 1194"/>
              <a:gd name="T26" fmla="*/ 327353 w 638"/>
              <a:gd name="T27" fmla="*/ 474947 h 1194"/>
              <a:gd name="T28" fmla="*/ 313121 w 638"/>
              <a:gd name="T29" fmla="*/ 439102 h 1194"/>
              <a:gd name="T30" fmla="*/ 299983 w 638"/>
              <a:gd name="T31" fmla="*/ 408633 h 1194"/>
              <a:gd name="T32" fmla="*/ 270422 w 638"/>
              <a:gd name="T33" fmla="*/ 351281 h 1194"/>
              <a:gd name="T34" fmla="*/ 249621 w 638"/>
              <a:gd name="T35" fmla="*/ 312748 h 1194"/>
              <a:gd name="T36" fmla="*/ 232103 w 638"/>
              <a:gd name="T37" fmla="*/ 280487 h 1194"/>
              <a:gd name="T38" fmla="*/ 206922 w 638"/>
              <a:gd name="T39" fmla="*/ 238369 h 1194"/>
              <a:gd name="T40" fmla="*/ 186121 w 638"/>
              <a:gd name="T41" fmla="*/ 210590 h 1194"/>
              <a:gd name="T42" fmla="*/ 167509 w 638"/>
              <a:gd name="T43" fmla="*/ 185498 h 1194"/>
              <a:gd name="T44" fmla="*/ 146707 w 638"/>
              <a:gd name="T45" fmla="*/ 153237 h 1194"/>
              <a:gd name="T46" fmla="*/ 124810 w 638"/>
              <a:gd name="T47" fmla="*/ 128146 h 1194"/>
              <a:gd name="T48" fmla="*/ 95250 w 638"/>
              <a:gd name="T49" fmla="*/ 94093 h 1194"/>
              <a:gd name="T50" fmla="*/ 66784 w 638"/>
              <a:gd name="T51" fmla="*/ 62729 h 1194"/>
              <a:gd name="T52" fmla="*/ 31750 w 638"/>
              <a:gd name="T53" fmla="*/ 23299 h 1194"/>
              <a:gd name="T54" fmla="*/ 16422 w 638"/>
              <a:gd name="T55" fmla="*/ 8961 h 1194"/>
              <a:gd name="T56" fmla="*/ 0 w 638"/>
              <a:gd name="T57" fmla="*/ 0 h 1194"/>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638" h="1194">
                <a:moveTo>
                  <a:pt x="0" y="0"/>
                </a:moveTo>
                <a:lnTo>
                  <a:pt x="38" y="110"/>
                </a:lnTo>
                <a:lnTo>
                  <a:pt x="78" y="216"/>
                </a:lnTo>
                <a:lnTo>
                  <a:pt x="106" y="304"/>
                </a:lnTo>
                <a:lnTo>
                  <a:pt x="136" y="398"/>
                </a:lnTo>
                <a:lnTo>
                  <a:pt x="164" y="506"/>
                </a:lnTo>
                <a:lnTo>
                  <a:pt x="206" y="672"/>
                </a:lnTo>
                <a:lnTo>
                  <a:pt x="236" y="788"/>
                </a:lnTo>
                <a:lnTo>
                  <a:pt x="272" y="990"/>
                </a:lnTo>
                <a:lnTo>
                  <a:pt x="286" y="1086"/>
                </a:lnTo>
                <a:lnTo>
                  <a:pt x="302" y="1194"/>
                </a:lnTo>
                <a:lnTo>
                  <a:pt x="638" y="1194"/>
                </a:lnTo>
                <a:lnTo>
                  <a:pt x="624" y="1142"/>
                </a:lnTo>
                <a:lnTo>
                  <a:pt x="598" y="1060"/>
                </a:lnTo>
                <a:lnTo>
                  <a:pt x="572" y="980"/>
                </a:lnTo>
                <a:lnTo>
                  <a:pt x="548" y="912"/>
                </a:lnTo>
                <a:lnTo>
                  <a:pt x="494" y="784"/>
                </a:lnTo>
                <a:lnTo>
                  <a:pt x="456" y="698"/>
                </a:lnTo>
                <a:lnTo>
                  <a:pt x="424" y="626"/>
                </a:lnTo>
                <a:lnTo>
                  <a:pt x="378" y="532"/>
                </a:lnTo>
                <a:lnTo>
                  <a:pt x="340" y="470"/>
                </a:lnTo>
                <a:lnTo>
                  <a:pt x="306" y="414"/>
                </a:lnTo>
                <a:lnTo>
                  <a:pt x="268" y="342"/>
                </a:lnTo>
                <a:lnTo>
                  <a:pt x="228" y="286"/>
                </a:lnTo>
                <a:lnTo>
                  <a:pt x="174" y="210"/>
                </a:lnTo>
                <a:lnTo>
                  <a:pt x="122" y="140"/>
                </a:lnTo>
                <a:lnTo>
                  <a:pt x="58" y="52"/>
                </a:lnTo>
                <a:lnTo>
                  <a:pt x="30" y="20"/>
                </a:lnTo>
                <a:lnTo>
                  <a:pt x="0" y="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lIns="0" tIns="0" rIns="0" bIns="0" anchor="ctr"/>
          <a:lstStyle/>
          <a:p>
            <a:endParaRPr lang="en-US"/>
          </a:p>
        </p:txBody>
      </p:sp>
      <p:sp>
        <p:nvSpPr>
          <p:cNvPr id="2051" name="Freeform 85"/>
          <p:cNvSpPr>
            <a:spLocks/>
          </p:cNvSpPr>
          <p:nvPr/>
        </p:nvSpPr>
        <p:spPr bwMode="auto">
          <a:xfrm flipH="1">
            <a:off x="8545513" y="6146800"/>
            <a:ext cx="246062" cy="165100"/>
          </a:xfrm>
          <a:custGeom>
            <a:avLst/>
            <a:gdLst>
              <a:gd name="T0" fmla="*/ 246062 w 448"/>
              <a:gd name="T1" fmla="*/ 165100 h 372"/>
              <a:gd name="T2" fmla="*/ 213107 w 448"/>
              <a:gd name="T3" fmla="*/ 134033 h 372"/>
              <a:gd name="T4" fmla="*/ 153789 w 448"/>
              <a:gd name="T5" fmla="*/ 92314 h 372"/>
              <a:gd name="T6" fmla="*/ 115342 w 448"/>
              <a:gd name="T7" fmla="*/ 63022 h 372"/>
              <a:gd name="T8" fmla="*/ 76894 w 448"/>
              <a:gd name="T9" fmla="*/ 41719 h 372"/>
              <a:gd name="T10" fmla="*/ 35152 w 448"/>
              <a:gd name="T11" fmla="*/ 19528 h 372"/>
              <a:gd name="T12" fmla="*/ 0 w 448"/>
              <a:gd name="T13" fmla="*/ 0 h 372"/>
              <a:gd name="T14" fmla="*/ 153789 w 448"/>
              <a:gd name="T15" fmla="*/ 0 h 372"/>
              <a:gd name="T16" fmla="*/ 164774 w 448"/>
              <a:gd name="T17" fmla="*/ 15977 h 372"/>
              <a:gd name="T18" fmla="*/ 177956 w 448"/>
              <a:gd name="T19" fmla="*/ 36393 h 372"/>
              <a:gd name="T20" fmla="*/ 190039 w 448"/>
              <a:gd name="T21" fmla="*/ 59472 h 372"/>
              <a:gd name="T22" fmla="*/ 207615 w 448"/>
              <a:gd name="T23" fmla="*/ 91426 h 372"/>
              <a:gd name="T24" fmla="*/ 224092 w 448"/>
              <a:gd name="T25" fmla="*/ 117168 h 372"/>
              <a:gd name="T26" fmla="*/ 238373 w 448"/>
              <a:gd name="T27" fmla="*/ 148235 h 372"/>
              <a:gd name="T28" fmla="*/ 246062 w 448"/>
              <a:gd name="T29" fmla="*/ 165100 h 372"/>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448" h="372">
                <a:moveTo>
                  <a:pt x="448" y="372"/>
                </a:moveTo>
                <a:lnTo>
                  <a:pt x="388" y="302"/>
                </a:lnTo>
                <a:lnTo>
                  <a:pt x="280" y="208"/>
                </a:lnTo>
                <a:lnTo>
                  <a:pt x="210" y="142"/>
                </a:lnTo>
                <a:lnTo>
                  <a:pt x="140" y="94"/>
                </a:lnTo>
                <a:lnTo>
                  <a:pt x="64" y="44"/>
                </a:lnTo>
                <a:lnTo>
                  <a:pt x="0" y="0"/>
                </a:lnTo>
                <a:lnTo>
                  <a:pt x="280" y="0"/>
                </a:lnTo>
                <a:lnTo>
                  <a:pt x="300" y="36"/>
                </a:lnTo>
                <a:lnTo>
                  <a:pt x="324" y="82"/>
                </a:lnTo>
                <a:lnTo>
                  <a:pt x="346" y="134"/>
                </a:lnTo>
                <a:lnTo>
                  <a:pt x="378" y="206"/>
                </a:lnTo>
                <a:lnTo>
                  <a:pt x="408" y="264"/>
                </a:lnTo>
                <a:lnTo>
                  <a:pt x="434" y="334"/>
                </a:lnTo>
                <a:lnTo>
                  <a:pt x="448" y="372"/>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lIns="0" tIns="0" rIns="0" bIns="0" anchor="ctr"/>
          <a:lstStyle/>
          <a:p>
            <a:endParaRPr lang="en-US"/>
          </a:p>
        </p:txBody>
      </p:sp>
      <p:sp>
        <p:nvSpPr>
          <p:cNvPr id="1032" name="Rectangle 2"/>
          <p:cNvSpPr>
            <a:spLocks noGrp="1" noChangeArrowheads="1"/>
          </p:cNvSpPr>
          <p:nvPr>
            <p:ph type="title"/>
          </p:nvPr>
        </p:nvSpPr>
        <p:spPr bwMode="auto">
          <a:xfrm>
            <a:off x="357188" y="301625"/>
            <a:ext cx="8461375" cy="1208088"/>
          </a:xfrm>
          <a:prstGeom prst="rect">
            <a:avLst/>
          </a:prstGeom>
          <a:noFill/>
          <a:ln w="9525">
            <a:noFill/>
            <a:miter lim="800000"/>
            <a:headEnd/>
            <a:tailEnd/>
          </a:ln>
        </p:spPr>
        <p:txBody>
          <a:bodyPr vert="horz" wrap="square" lIns="0" tIns="0" rIns="0" bIns="0" numCol="1" anchor="t" anchorCtr="0" compatLnSpc="1">
            <a:prstTxWarp prst="textNoShape">
              <a:avLst/>
            </a:prstTxWarp>
            <a:normAutofit/>
          </a:bodyPr>
          <a:lstStyle/>
          <a:p>
            <a:pPr lvl="0"/>
            <a:r>
              <a:rPr lang="en-US" dirty="0" smtClean="0"/>
              <a:t>Click to edit Master title style</a:t>
            </a:r>
          </a:p>
        </p:txBody>
      </p:sp>
      <p:sp>
        <p:nvSpPr>
          <p:cNvPr id="1033" name="Rectangle 3"/>
          <p:cNvSpPr>
            <a:spLocks noGrp="1" noChangeArrowheads="1"/>
          </p:cNvSpPr>
          <p:nvPr>
            <p:ph type="body" idx="1"/>
          </p:nvPr>
        </p:nvSpPr>
        <p:spPr bwMode="auto">
          <a:xfrm>
            <a:off x="357188" y="1697038"/>
            <a:ext cx="8478837" cy="4389437"/>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dirty="0" smtClean="0"/>
              <a:t>Paragraph content</a:t>
            </a:r>
          </a:p>
          <a:p>
            <a:pPr lvl="1"/>
            <a:r>
              <a:rPr lang="en-US" dirty="0" smtClean="0"/>
              <a:t>Bullets</a:t>
            </a:r>
          </a:p>
          <a:p>
            <a:pPr lvl="5"/>
            <a:r>
              <a:rPr lang="en-US" dirty="0" smtClean="0"/>
              <a:t>Bullets</a:t>
            </a:r>
          </a:p>
          <a:p>
            <a:pPr lvl="3"/>
            <a:r>
              <a:rPr lang="en-US" dirty="0" smtClean="0"/>
              <a:t>Bullets</a:t>
            </a:r>
          </a:p>
          <a:p>
            <a:pPr lvl="4"/>
            <a:r>
              <a:rPr lang="en-US" dirty="0" smtClean="0"/>
              <a:t>Bullets</a:t>
            </a:r>
          </a:p>
        </p:txBody>
      </p:sp>
      <p:sp>
        <p:nvSpPr>
          <p:cNvPr id="2054" name="TextBox 7"/>
          <p:cNvSpPr txBox="1">
            <a:spLocks noChangeArrowheads="1"/>
          </p:cNvSpPr>
          <p:nvPr/>
        </p:nvSpPr>
        <p:spPr bwMode="auto">
          <a:xfrm>
            <a:off x="8683625" y="6207125"/>
            <a:ext cx="18415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defRPr/>
            </a:pPr>
            <a:endParaRPr lang="en-US" smtClean="0"/>
          </a:p>
        </p:txBody>
      </p:sp>
      <p:sp>
        <p:nvSpPr>
          <p:cNvPr id="4" name="Slide Number Placeholder 3"/>
          <p:cNvSpPr>
            <a:spLocks noGrp="1"/>
          </p:cNvSpPr>
          <p:nvPr>
            <p:ph type="sldNum" sz="quarter" idx="4"/>
          </p:nvPr>
        </p:nvSpPr>
        <p:spPr>
          <a:xfrm>
            <a:off x="360363" y="6356350"/>
            <a:ext cx="317500" cy="365125"/>
          </a:xfrm>
          <a:prstGeom prst="rect">
            <a:avLst/>
          </a:prstGeom>
        </p:spPr>
        <p:txBody>
          <a:bodyPr vert="horz" wrap="square" lIns="0" tIns="0" rIns="0" bIns="0" numCol="1" anchor="ctr" anchorCtr="0" compatLnSpc="1">
            <a:prstTxWarp prst="textNoShape">
              <a:avLst/>
            </a:prstTxWarp>
            <a:normAutofit/>
          </a:bodyPr>
          <a:lstStyle>
            <a:lvl1pPr>
              <a:defRPr sz="1100" b="0" smtClean="0">
                <a:solidFill>
                  <a:srgbClr val="595959"/>
                </a:solidFill>
                <a:latin typeface="Arial" pitchFamily="34" charset="0"/>
              </a:defRPr>
            </a:lvl1pPr>
          </a:lstStyle>
          <a:p>
            <a:pPr>
              <a:defRPr/>
            </a:pPr>
            <a:fld id="{E6392975-6173-47C2-92A5-F7E9C3AE4BAF}" type="slidenum">
              <a:rPr lang="en-US"/>
              <a:pPr>
                <a:defRPr/>
              </a:pPr>
              <a:t>‹#›</a:t>
            </a:fld>
            <a:endParaRPr lang="en-US"/>
          </a:p>
        </p:txBody>
      </p:sp>
      <p:sp>
        <p:nvSpPr>
          <p:cNvPr id="5" name="Footer Placeholder 4"/>
          <p:cNvSpPr>
            <a:spLocks noGrp="1"/>
          </p:cNvSpPr>
          <p:nvPr>
            <p:ph type="ftr" sz="quarter" idx="3"/>
          </p:nvPr>
        </p:nvSpPr>
        <p:spPr>
          <a:xfrm>
            <a:off x="741363" y="6356350"/>
            <a:ext cx="5915025" cy="365125"/>
          </a:xfrm>
          <a:prstGeom prst="rect">
            <a:avLst/>
          </a:prstGeom>
        </p:spPr>
        <p:txBody>
          <a:bodyPr vert="horz" lIns="0" tIns="0" rIns="0" bIns="0" rtlCol="0" anchor="ctr">
            <a:normAutofit/>
          </a:bodyPr>
          <a:lstStyle>
            <a:lvl1pPr algn="l">
              <a:defRPr sz="1100" b="0" baseline="0">
                <a:solidFill>
                  <a:schemeClr val="tx2">
                    <a:lumMod val="65000"/>
                    <a:lumOff val="35000"/>
                  </a:schemeClr>
                </a:solidFill>
                <a:latin typeface="+mn-lt"/>
                <a:ea typeface="+mn-ea"/>
                <a:cs typeface="Times New Roman" pitchFamily="18" charset="0"/>
              </a:defRPr>
            </a:lvl1pPr>
          </a:lstStyle>
          <a:p>
            <a:pPr>
              <a:defRPr/>
            </a:pPr>
            <a:r>
              <a:rPr lang="en-US"/>
              <a:t>Presentation Title</a:t>
            </a:r>
          </a:p>
        </p:txBody>
      </p:sp>
      <p:pic>
        <p:nvPicPr>
          <p:cNvPr id="2057" name="Picture 10"/>
          <p:cNvPicPr>
            <a:picLocks noChangeAspect="1"/>
          </p:cNvPicPr>
          <p:nvPr/>
        </p:nvPicPr>
        <p:blipFill>
          <a:blip r:embed="rId20" cstate="print">
            <a:extLst>
              <a:ext uri="{28A0092B-C50C-407E-A947-70E740481C1C}">
                <a14:useLocalDpi xmlns:a14="http://schemas.microsoft.com/office/drawing/2010/main" val="0"/>
              </a:ext>
            </a:extLst>
          </a:blip>
          <a:srcRect/>
          <a:stretch>
            <a:fillRect/>
          </a:stretch>
        </p:blipFill>
        <p:spPr bwMode="auto">
          <a:xfrm>
            <a:off x="6884988" y="6305550"/>
            <a:ext cx="1982787" cy="412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5375" r:id="rId1"/>
    <p:sldLayoutId id="2147485376" r:id="rId2"/>
    <p:sldLayoutId id="2147485377" r:id="rId3"/>
    <p:sldLayoutId id="2147485360" r:id="rId4"/>
    <p:sldLayoutId id="2147485361" r:id="rId5"/>
    <p:sldLayoutId id="2147485362" r:id="rId6"/>
    <p:sldLayoutId id="2147485363" r:id="rId7"/>
    <p:sldLayoutId id="2147485364" r:id="rId8"/>
    <p:sldLayoutId id="2147485365" r:id="rId9"/>
    <p:sldLayoutId id="2147485378" r:id="rId10"/>
    <p:sldLayoutId id="2147485366" r:id="rId11"/>
    <p:sldLayoutId id="2147485379" r:id="rId12"/>
    <p:sldLayoutId id="2147485367" r:id="rId13"/>
    <p:sldLayoutId id="2147485368" r:id="rId14"/>
    <p:sldLayoutId id="2147485369" r:id="rId15"/>
    <p:sldLayoutId id="2147485370" r:id="rId16"/>
    <p:sldLayoutId id="2147485380" r:id="rId17"/>
    <p:sldLayoutId id="2147485371" r:id="rId18"/>
  </p:sldLayoutIdLst>
  <p:timing>
    <p:tnLst>
      <p:par>
        <p:cTn id="1" dur="indefinite" restart="never" nodeType="tmRoot"/>
      </p:par>
    </p:tnLst>
  </p:timing>
  <p:hf hdr="0" dt="0"/>
  <p:txStyles>
    <p:titleStyle>
      <a:lvl1pPr algn="l" rtl="0" eaLnBrk="0" fontAlgn="base" hangingPunct="0">
        <a:spcBef>
          <a:spcPct val="0"/>
        </a:spcBef>
        <a:spcAft>
          <a:spcPct val="0"/>
        </a:spcAft>
        <a:buFont typeface="Arial" pitchFamily="34" charset="0"/>
        <a:defRPr sz="2200" cap="all">
          <a:solidFill>
            <a:srgbClr val="595959"/>
          </a:solidFill>
          <a:latin typeface="+mn-lt"/>
          <a:ea typeface="MS PGothic" pitchFamily="34" charset="-128"/>
          <a:cs typeface="Andes ExtraLight"/>
        </a:defRPr>
      </a:lvl1pPr>
      <a:lvl2pPr algn="l" rtl="0" eaLnBrk="0" fontAlgn="base" hangingPunct="0">
        <a:spcBef>
          <a:spcPct val="0"/>
        </a:spcBef>
        <a:spcAft>
          <a:spcPct val="0"/>
        </a:spcAft>
        <a:buFont typeface="Arial" pitchFamily="34" charset="0"/>
        <a:defRPr sz="2200">
          <a:solidFill>
            <a:srgbClr val="595959"/>
          </a:solidFill>
          <a:latin typeface="Arial" pitchFamily="34" charset="0"/>
          <a:ea typeface="MS PGothic" pitchFamily="34" charset="-128"/>
          <a:cs typeface="Andes ExtraLight" pitchFamily="50" charset="0"/>
        </a:defRPr>
      </a:lvl2pPr>
      <a:lvl3pPr algn="l" rtl="0" eaLnBrk="0" fontAlgn="base" hangingPunct="0">
        <a:spcBef>
          <a:spcPct val="0"/>
        </a:spcBef>
        <a:spcAft>
          <a:spcPct val="0"/>
        </a:spcAft>
        <a:buFont typeface="Arial" pitchFamily="34" charset="0"/>
        <a:defRPr sz="2200">
          <a:solidFill>
            <a:srgbClr val="595959"/>
          </a:solidFill>
          <a:latin typeface="Arial" pitchFamily="34" charset="0"/>
          <a:ea typeface="MS PGothic" pitchFamily="34" charset="-128"/>
          <a:cs typeface="Andes ExtraLight" pitchFamily="50" charset="0"/>
        </a:defRPr>
      </a:lvl3pPr>
      <a:lvl4pPr algn="l" rtl="0" eaLnBrk="0" fontAlgn="base" hangingPunct="0">
        <a:spcBef>
          <a:spcPct val="0"/>
        </a:spcBef>
        <a:spcAft>
          <a:spcPct val="0"/>
        </a:spcAft>
        <a:buFont typeface="Arial" pitchFamily="34" charset="0"/>
        <a:defRPr sz="2200">
          <a:solidFill>
            <a:srgbClr val="595959"/>
          </a:solidFill>
          <a:latin typeface="Arial" pitchFamily="34" charset="0"/>
          <a:ea typeface="MS PGothic" pitchFamily="34" charset="-128"/>
          <a:cs typeface="Andes ExtraLight" pitchFamily="50" charset="0"/>
        </a:defRPr>
      </a:lvl4pPr>
      <a:lvl5pPr algn="l" rtl="0" eaLnBrk="0" fontAlgn="base" hangingPunct="0">
        <a:spcBef>
          <a:spcPct val="0"/>
        </a:spcBef>
        <a:spcAft>
          <a:spcPct val="0"/>
        </a:spcAft>
        <a:buFont typeface="Arial" pitchFamily="34" charset="0"/>
        <a:defRPr sz="2200">
          <a:solidFill>
            <a:srgbClr val="595959"/>
          </a:solidFill>
          <a:latin typeface="Arial" pitchFamily="34" charset="0"/>
          <a:ea typeface="MS PGothic" pitchFamily="34" charset="-128"/>
          <a:cs typeface="Andes ExtraLight" pitchFamily="50" charset="0"/>
        </a:defRPr>
      </a:lvl5pPr>
      <a:lvl6pPr marL="457200" algn="ctr" rtl="0" fontAlgn="base">
        <a:spcBef>
          <a:spcPct val="0"/>
        </a:spcBef>
        <a:spcAft>
          <a:spcPct val="0"/>
        </a:spcAft>
        <a:defRPr sz="2600" b="1">
          <a:solidFill>
            <a:srgbClr val="014C6D"/>
          </a:solidFill>
          <a:latin typeface="Trebuchet MS" pitchFamily="34" charset="0"/>
        </a:defRPr>
      </a:lvl6pPr>
      <a:lvl7pPr marL="914400" algn="ctr" rtl="0" fontAlgn="base">
        <a:spcBef>
          <a:spcPct val="0"/>
        </a:spcBef>
        <a:spcAft>
          <a:spcPct val="0"/>
        </a:spcAft>
        <a:defRPr sz="2600" b="1">
          <a:solidFill>
            <a:srgbClr val="014C6D"/>
          </a:solidFill>
          <a:latin typeface="Trebuchet MS" pitchFamily="34" charset="0"/>
        </a:defRPr>
      </a:lvl7pPr>
      <a:lvl8pPr marL="1371600" algn="ctr" rtl="0" fontAlgn="base">
        <a:spcBef>
          <a:spcPct val="0"/>
        </a:spcBef>
        <a:spcAft>
          <a:spcPct val="0"/>
        </a:spcAft>
        <a:defRPr sz="2600" b="1">
          <a:solidFill>
            <a:srgbClr val="014C6D"/>
          </a:solidFill>
          <a:latin typeface="Trebuchet MS" pitchFamily="34" charset="0"/>
        </a:defRPr>
      </a:lvl8pPr>
      <a:lvl9pPr marL="1828800" algn="ctr" rtl="0" fontAlgn="base">
        <a:spcBef>
          <a:spcPct val="0"/>
        </a:spcBef>
        <a:spcAft>
          <a:spcPct val="0"/>
        </a:spcAft>
        <a:defRPr sz="2600" b="1">
          <a:solidFill>
            <a:srgbClr val="014C6D"/>
          </a:solidFill>
          <a:latin typeface="Trebuchet MS" pitchFamily="34" charset="0"/>
        </a:defRPr>
      </a:lvl9pPr>
    </p:titleStyle>
    <p:bodyStyle>
      <a:lvl1pPr marL="342900" indent="-342900" algn="l" rtl="0" eaLnBrk="0" fontAlgn="base" hangingPunct="0">
        <a:lnSpc>
          <a:spcPct val="150000"/>
        </a:lnSpc>
        <a:spcBef>
          <a:spcPts val="1800"/>
        </a:spcBef>
        <a:spcAft>
          <a:spcPct val="0"/>
        </a:spcAft>
        <a:buClr>
          <a:srgbClr val="404040"/>
        </a:buClr>
        <a:defRPr>
          <a:solidFill>
            <a:srgbClr val="595959"/>
          </a:solidFill>
          <a:latin typeface="Arial"/>
          <a:ea typeface="MS PGothic" pitchFamily="34" charset="-128"/>
          <a:cs typeface="Arial"/>
        </a:defRPr>
      </a:lvl1pPr>
      <a:lvl2pPr marL="285750" indent="-285750" algn="l" rtl="0" eaLnBrk="0" fontAlgn="base" hangingPunct="0">
        <a:lnSpc>
          <a:spcPct val="110000"/>
        </a:lnSpc>
        <a:spcBef>
          <a:spcPct val="0"/>
        </a:spcBef>
        <a:spcAft>
          <a:spcPct val="0"/>
        </a:spcAft>
        <a:buClr>
          <a:srgbClr val="595959"/>
        </a:buClr>
        <a:buFont typeface="Arial" pitchFamily="34" charset="0"/>
        <a:buChar char="•"/>
        <a:defRPr>
          <a:solidFill>
            <a:srgbClr val="595959"/>
          </a:solidFill>
          <a:latin typeface="Arial"/>
          <a:ea typeface="MS PGothic" pitchFamily="34" charset="-128"/>
          <a:cs typeface="Arial"/>
        </a:defRPr>
      </a:lvl2pPr>
      <a:lvl3pPr marL="285750" indent="-285750" algn="l" rtl="0" eaLnBrk="0" fontAlgn="base" hangingPunct="0">
        <a:lnSpc>
          <a:spcPct val="110000"/>
        </a:lnSpc>
        <a:spcBef>
          <a:spcPct val="0"/>
        </a:spcBef>
        <a:spcAft>
          <a:spcPct val="0"/>
        </a:spcAft>
        <a:buClr>
          <a:schemeClr val="tx1"/>
        </a:buClr>
        <a:buFont typeface="Arial" pitchFamily="34" charset="0"/>
        <a:buChar char="•"/>
        <a:defRPr>
          <a:solidFill>
            <a:schemeClr val="tx2"/>
          </a:solidFill>
          <a:latin typeface="Arial"/>
          <a:ea typeface="MS PGothic" pitchFamily="34" charset="-128"/>
          <a:cs typeface="Arial"/>
        </a:defRPr>
      </a:lvl3pPr>
      <a:lvl4pPr marL="831850" indent="-285750" algn="l" rtl="0" eaLnBrk="0" fontAlgn="base" hangingPunct="0">
        <a:lnSpc>
          <a:spcPct val="110000"/>
        </a:lnSpc>
        <a:spcBef>
          <a:spcPct val="0"/>
        </a:spcBef>
        <a:spcAft>
          <a:spcPct val="0"/>
        </a:spcAft>
        <a:buClr>
          <a:srgbClr val="595959"/>
        </a:buClr>
        <a:buFont typeface="Arial" pitchFamily="34" charset="0"/>
        <a:buChar char="•"/>
        <a:defRPr>
          <a:solidFill>
            <a:srgbClr val="595959"/>
          </a:solidFill>
          <a:latin typeface="Arial"/>
          <a:ea typeface="MS PGothic" pitchFamily="34" charset="-128"/>
          <a:cs typeface="Arial"/>
        </a:defRPr>
      </a:lvl4pPr>
      <a:lvl5pPr marL="1196975" indent="-285750" algn="l" rtl="0" eaLnBrk="0" fontAlgn="base" hangingPunct="0">
        <a:lnSpc>
          <a:spcPct val="110000"/>
        </a:lnSpc>
        <a:spcBef>
          <a:spcPct val="0"/>
        </a:spcBef>
        <a:spcAft>
          <a:spcPct val="0"/>
        </a:spcAft>
        <a:buClr>
          <a:srgbClr val="595959"/>
        </a:buClr>
        <a:buFont typeface="Arial" pitchFamily="34" charset="0"/>
        <a:buChar char="•"/>
        <a:defRPr>
          <a:solidFill>
            <a:srgbClr val="595959"/>
          </a:solidFill>
          <a:latin typeface="Arial"/>
          <a:ea typeface="MS PGothic" pitchFamily="34" charset="-128"/>
          <a:cs typeface="Arial"/>
        </a:defRPr>
      </a:lvl5pPr>
      <a:lvl6pPr marL="502920" indent="-228600" algn="l" rtl="0" fontAlgn="base">
        <a:spcBef>
          <a:spcPct val="20000"/>
        </a:spcBef>
        <a:spcAft>
          <a:spcPct val="0"/>
        </a:spcAft>
        <a:buClr>
          <a:schemeClr val="tx2">
            <a:lumMod val="65000"/>
            <a:lumOff val="35000"/>
          </a:schemeClr>
        </a:buClr>
        <a:buFont typeface="Arial"/>
        <a:buChar char="•"/>
        <a:defRPr sz="1800">
          <a:solidFill>
            <a:schemeClr val="tx2">
              <a:lumMod val="65000"/>
              <a:lumOff val="35000"/>
            </a:schemeClr>
          </a:solidFill>
          <a:latin typeface="+mn-lt"/>
        </a:defRPr>
      </a:lvl6pPr>
      <a:lvl7pPr marL="2971800" indent="-228600" algn="l" rtl="0" fontAlgn="base">
        <a:spcBef>
          <a:spcPct val="20000"/>
        </a:spcBef>
        <a:spcAft>
          <a:spcPct val="0"/>
        </a:spcAft>
        <a:buClr>
          <a:srgbClr val="00783C"/>
        </a:buClr>
        <a:buChar char="»"/>
        <a:defRPr sz="1600">
          <a:solidFill>
            <a:schemeClr val="tx1"/>
          </a:solidFill>
          <a:latin typeface="+mn-lt"/>
        </a:defRPr>
      </a:lvl7pPr>
      <a:lvl8pPr marL="3429000" indent="-228600" algn="l" rtl="0" fontAlgn="base">
        <a:spcBef>
          <a:spcPct val="20000"/>
        </a:spcBef>
        <a:spcAft>
          <a:spcPct val="0"/>
        </a:spcAft>
        <a:buClr>
          <a:srgbClr val="00783C"/>
        </a:buClr>
        <a:buChar char="»"/>
        <a:defRPr sz="1600">
          <a:solidFill>
            <a:schemeClr val="tx1"/>
          </a:solidFill>
          <a:latin typeface="+mn-lt"/>
        </a:defRPr>
      </a:lvl8pPr>
      <a:lvl9pPr marL="3886200" indent="-228600" algn="l" rtl="0" fontAlgn="base">
        <a:spcBef>
          <a:spcPct val="20000"/>
        </a:spcBef>
        <a:spcAft>
          <a:spcPct val="0"/>
        </a:spcAft>
        <a:buClr>
          <a:srgbClr val="00783C"/>
        </a:buClr>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8" Type="http://schemas.openxmlformats.org/officeDocument/2006/relationships/image" Target="../media/image9.wmf"/><Relationship Id="rId13" Type="http://schemas.openxmlformats.org/officeDocument/2006/relationships/image" Target="../media/image12.jpeg"/><Relationship Id="rId3" Type="http://schemas.openxmlformats.org/officeDocument/2006/relationships/image" Target="../media/image4.png"/><Relationship Id="rId7" Type="http://schemas.openxmlformats.org/officeDocument/2006/relationships/image" Target="../media/image8.emf"/><Relationship Id="rId12" Type="http://schemas.openxmlformats.org/officeDocument/2006/relationships/image" Target="../media/image11.wmf"/><Relationship Id="rId2" Type="http://schemas.openxmlformats.org/officeDocument/2006/relationships/slideLayout" Target="../slideLayouts/slideLayout4.xml"/><Relationship Id="rId1" Type="http://schemas.openxmlformats.org/officeDocument/2006/relationships/vmlDrawing" Target="../drawings/vmlDrawing1.vml"/><Relationship Id="rId6" Type="http://schemas.openxmlformats.org/officeDocument/2006/relationships/image" Target="../media/image7.wmf"/><Relationship Id="rId11" Type="http://schemas.openxmlformats.org/officeDocument/2006/relationships/image" Target="../media/image10.png"/><Relationship Id="rId5" Type="http://schemas.openxmlformats.org/officeDocument/2006/relationships/image" Target="../media/image6.wmf"/><Relationship Id="rId10" Type="http://schemas.openxmlformats.org/officeDocument/2006/relationships/image" Target="../media/image3.png"/><Relationship Id="rId4" Type="http://schemas.openxmlformats.org/officeDocument/2006/relationships/image" Target="../media/image5.emf"/><Relationship Id="rId9" Type="http://schemas.openxmlformats.org/officeDocument/2006/relationships/oleObject" Target="../embeddings/oleObject1.bin"/><Relationship Id="rId14" Type="http://schemas.openxmlformats.org/officeDocument/2006/relationships/image" Target="../media/image13.jpeg"/></Relationships>
</file>

<file path=ppt/slides/_rels/slide6.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jpeg"/><Relationship Id="rId1" Type="http://schemas.openxmlformats.org/officeDocument/2006/relationships/slideLayout" Target="../slideLayouts/slideLayout4.xml"/><Relationship Id="rId4" Type="http://schemas.openxmlformats.org/officeDocument/2006/relationships/image" Target="../media/image16.jpeg"/></Relationships>
</file>

<file path=ppt/slides/_rels/slide7.xml.rels><?xml version="1.0" encoding="UTF-8" standalone="yes"?>
<Relationships xmlns="http://schemas.openxmlformats.org/package/2006/relationships"><Relationship Id="rId2" Type="http://schemas.openxmlformats.org/officeDocument/2006/relationships/image" Target="../media/image17.emf"/><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078" y="406401"/>
            <a:ext cx="8603567" cy="3407508"/>
          </a:xfrm>
        </p:spPr>
        <p:txBody>
          <a:bodyPr>
            <a:normAutofit/>
          </a:bodyPr>
          <a:lstStyle/>
          <a:p>
            <a:r>
              <a:rPr lang="en-US" sz="4000" dirty="0"/>
              <a:t>The World Bank, </a:t>
            </a:r>
            <a:r>
              <a:rPr lang="en-US" sz="4000" dirty="0" smtClean="0"/>
              <a:t>                              Islamic </a:t>
            </a:r>
            <a:r>
              <a:rPr lang="en-US" sz="4000" dirty="0"/>
              <a:t>Finance </a:t>
            </a:r>
            <a:br>
              <a:rPr lang="en-US" sz="4000" dirty="0"/>
            </a:br>
            <a:r>
              <a:rPr lang="en-US" sz="4000" dirty="0"/>
              <a:t>and </a:t>
            </a:r>
            <a:br>
              <a:rPr lang="en-US" sz="4000" dirty="0"/>
            </a:br>
            <a:r>
              <a:rPr lang="en-US" sz="4000" dirty="0"/>
              <a:t>Sustainable </a:t>
            </a:r>
            <a:r>
              <a:rPr lang="en-US" sz="4000" dirty="0" smtClean="0"/>
              <a:t>INVESTING</a:t>
            </a:r>
            <a:r>
              <a:rPr lang="en-US" sz="3200" dirty="0" smtClean="0"/>
              <a:t/>
            </a:r>
            <a:br>
              <a:rPr lang="en-US" sz="3200" dirty="0" smtClean="0"/>
            </a:br>
            <a:endParaRPr lang="en-US" sz="3200" dirty="0"/>
          </a:p>
        </p:txBody>
      </p:sp>
      <p:sp>
        <p:nvSpPr>
          <p:cNvPr id="3" name="Text Placeholder 2"/>
          <p:cNvSpPr>
            <a:spLocks noGrp="1"/>
          </p:cNvSpPr>
          <p:nvPr>
            <p:ph type="body" sz="quarter" idx="14"/>
          </p:nvPr>
        </p:nvSpPr>
        <p:spPr>
          <a:xfrm>
            <a:off x="5384800" y="4425225"/>
            <a:ext cx="3391981" cy="2044270"/>
          </a:xfrm>
        </p:spPr>
        <p:txBody>
          <a:bodyPr/>
          <a:lstStyle/>
          <a:p>
            <a:r>
              <a:rPr lang="en-US" dirty="0" smtClean="0"/>
              <a:t>Abu Dhabi</a:t>
            </a:r>
            <a:endParaRPr lang="en-US" dirty="0"/>
          </a:p>
          <a:p>
            <a:r>
              <a:rPr lang="en-US" dirty="0" smtClean="0"/>
              <a:t>April</a:t>
            </a:r>
            <a:r>
              <a:rPr lang="en-US" dirty="0" smtClean="0"/>
              <a:t> </a:t>
            </a:r>
            <a:r>
              <a:rPr lang="en-US" dirty="0"/>
              <a:t>2015</a:t>
            </a:r>
          </a:p>
          <a:p>
            <a:endParaRPr lang="en-US" dirty="0"/>
          </a:p>
          <a:p>
            <a:r>
              <a:rPr lang="en-US" dirty="0"/>
              <a:t>Michael Bennett</a:t>
            </a:r>
          </a:p>
          <a:p>
            <a:r>
              <a:rPr lang="en-US" dirty="0"/>
              <a:t>Head of </a:t>
            </a:r>
            <a:r>
              <a:rPr lang="en-US" dirty="0" smtClean="0"/>
              <a:t>Derivatives /Structured Finance</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260410" y="468922"/>
            <a:ext cx="8552840" cy="589940"/>
          </a:xfrm>
        </p:spPr>
        <p:txBody>
          <a:bodyPr>
            <a:noAutofit/>
          </a:bodyPr>
          <a:lstStyle/>
          <a:p>
            <a:pPr>
              <a:defRPr/>
            </a:pPr>
            <a:r>
              <a:rPr lang="en-US" sz="3200" b="1" cap="none" dirty="0" smtClean="0">
                <a:solidFill>
                  <a:schemeClr val="tx1">
                    <a:lumMod val="90000"/>
                    <a:lumOff val="10000"/>
                  </a:schemeClr>
                </a:solidFill>
              </a:rPr>
              <a:t>Vaccine </a:t>
            </a:r>
            <a:r>
              <a:rPr lang="en-US" sz="3200" b="1" cap="none" dirty="0" err="1" smtClean="0">
                <a:solidFill>
                  <a:schemeClr val="tx1">
                    <a:lumMod val="90000"/>
                    <a:lumOff val="10000"/>
                  </a:schemeClr>
                </a:solidFill>
              </a:rPr>
              <a:t>Sukuk</a:t>
            </a:r>
            <a:r>
              <a:rPr lang="en-US" sz="3200" b="1" cap="none" dirty="0" smtClean="0">
                <a:solidFill>
                  <a:schemeClr val="tx1">
                    <a:lumMod val="90000"/>
                    <a:lumOff val="10000"/>
                  </a:schemeClr>
                </a:solidFill>
              </a:rPr>
              <a:t/>
            </a:r>
            <a:br>
              <a:rPr lang="en-US" sz="3200" b="1" cap="none" dirty="0" smtClean="0">
                <a:solidFill>
                  <a:schemeClr val="tx1">
                    <a:lumMod val="90000"/>
                    <a:lumOff val="10000"/>
                  </a:schemeClr>
                </a:solidFill>
              </a:rPr>
            </a:br>
            <a:r>
              <a:rPr lang="en-US" sz="3200" b="1" cap="none" dirty="0" smtClean="0">
                <a:solidFill>
                  <a:schemeClr val="tx1">
                    <a:lumMod val="90000"/>
                    <a:lumOff val="10000"/>
                  </a:schemeClr>
                </a:solidFill>
              </a:rPr>
              <a:t>Difficulties </a:t>
            </a:r>
            <a:r>
              <a:rPr lang="en-US" sz="3200" b="1" cap="none" dirty="0">
                <a:solidFill>
                  <a:schemeClr val="tx1">
                    <a:lumMod val="90000"/>
                    <a:lumOff val="10000"/>
                  </a:schemeClr>
                </a:solidFill>
              </a:rPr>
              <a:t>/ Benefits</a:t>
            </a:r>
          </a:p>
        </p:txBody>
      </p:sp>
      <p:graphicFrame>
        <p:nvGraphicFramePr>
          <p:cNvPr id="8" name="Content Placeholder 3"/>
          <p:cNvGraphicFramePr>
            <a:graphicFrameLocks/>
          </p:cNvGraphicFramePr>
          <p:nvPr>
            <p:extLst>
              <p:ext uri="{D42A27DB-BD31-4B8C-83A1-F6EECF244321}">
                <p14:modId xmlns:p14="http://schemas.microsoft.com/office/powerpoint/2010/main" val="1596005863"/>
              </p:ext>
            </p:extLst>
          </p:nvPr>
        </p:nvGraphicFramePr>
        <p:xfrm>
          <a:off x="399988" y="1488828"/>
          <a:ext cx="8413262" cy="4573675"/>
        </p:xfrm>
        <a:graphic>
          <a:graphicData uri="http://schemas.openxmlformats.org/drawingml/2006/table">
            <a:tbl>
              <a:tblPr firstRow="1" bandRow="1">
                <a:tableStyleId>{5C22544A-7EE6-4342-B048-85BDC9FD1C3A}</a:tableStyleId>
              </a:tblPr>
              <a:tblGrid>
                <a:gridCol w="4159366"/>
                <a:gridCol w="4253896"/>
              </a:tblGrid>
              <a:tr h="391354">
                <a:tc>
                  <a:txBody>
                    <a:bodyPr/>
                    <a:lstStyle/>
                    <a:p>
                      <a:pPr algn="ctr"/>
                      <a:r>
                        <a:rPr lang="en-US" sz="2000" dirty="0" smtClean="0"/>
                        <a:t>Difficulties</a:t>
                      </a:r>
                      <a:endParaRPr lang="en-US" sz="2000" dirty="0"/>
                    </a:p>
                  </a:txBody>
                  <a:tcPr>
                    <a:gradFill flip="none" rotWithShape="1">
                      <a:gsLst>
                        <a:gs pos="0">
                          <a:srgbClr val="1DA9FF">
                            <a:tint val="66000"/>
                            <a:satMod val="160000"/>
                          </a:srgbClr>
                        </a:gs>
                        <a:gs pos="50000">
                          <a:srgbClr val="1DA9FF">
                            <a:tint val="44500"/>
                            <a:satMod val="160000"/>
                          </a:srgbClr>
                        </a:gs>
                        <a:gs pos="100000">
                          <a:srgbClr val="1DA9FF">
                            <a:tint val="23500"/>
                            <a:satMod val="160000"/>
                          </a:srgbClr>
                        </a:gs>
                      </a:gsLst>
                      <a:lin ang="2700000" scaled="1"/>
                      <a:tileRect/>
                    </a:gradFill>
                  </a:tcPr>
                </a:tc>
                <a:tc>
                  <a:txBody>
                    <a:bodyPr/>
                    <a:lstStyle/>
                    <a:p>
                      <a:pPr algn="ctr"/>
                      <a:r>
                        <a:rPr lang="en-US" sz="2000" dirty="0" smtClean="0"/>
                        <a:t>Benefits</a:t>
                      </a:r>
                      <a:endParaRPr lang="en-US" sz="2000" dirty="0"/>
                    </a:p>
                  </a:txBody>
                  <a:tcPr>
                    <a:gradFill flip="none" rotWithShape="1">
                      <a:gsLst>
                        <a:gs pos="0">
                          <a:srgbClr val="1DA9FF">
                            <a:tint val="66000"/>
                            <a:satMod val="160000"/>
                          </a:srgbClr>
                        </a:gs>
                        <a:gs pos="50000">
                          <a:srgbClr val="1DA9FF">
                            <a:tint val="44500"/>
                            <a:satMod val="160000"/>
                          </a:srgbClr>
                        </a:gs>
                        <a:gs pos="100000">
                          <a:srgbClr val="1DA9FF">
                            <a:tint val="23500"/>
                            <a:satMod val="160000"/>
                          </a:srgbClr>
                        </a:gs>
                      </a:gsLst>
                      <a:lin ang="2700000" scaled="1"/>
                      <a:tileRect/>
                    </a:gradFill>
                  </a:tcPr>
                </a:tc>
              </a:tr>
              <a:tr h="1556155">
                <a:tc>
                  <a:txBody>
                    <a:bodyPr/>
                    <a:lstStyle/>
                    <a:p>
                      <a:r>
                        <a:rPr lang="en-US" sz="2000" dirty="0" err="1" smtClean="0">
                          <a:solidFill>
                            <a:srgbClr val="002060"/>
                          </a:solidFill>
                        </a:rPr>
                        <a:t>IFFIm</a:t>
                      </a:r>
                      <a:r>
                        <a:rPr lang="en-US" sz="2000" baseline="0" dirty="0" smtClean="0">
                          <a:solidFill>
                            <a:srgbClr val="002060"/>
                          </a:solidFill>
                        </a:rPr>
                        <a:t> has no significant tangible assets</a:t>
                      </a:r>
                    </a:p>
                    <a:p>
                      <a:r>
                        <a:rPr lang="en-US" sz="2000" baseline="0" dirty="0" smtClean="0">
                          <a:solidFill>
                            <a:srgbClr val="002060"/>
                          </a:solidFill>
                        </a:rPr>
                        <a:t>(limited structural options)</a:t>
                      </a:r>
                    </a:p>
                    <a:p>
                      <a:endParaRPr lang="en-US" sz="2000" dirty="0">
                        <a:solidFill>
                          <a:srgbClr val="002060"/>
                        </a:solidFill>
                      </a:endParaRPr>
                    </a:p>
                  </a:txBody>
                  <a:tcPr/>
                </a:tc>
                <a:tc>
                  <a:txBody>
                    <a:bodyPr/>
                    <a:lstStyle/>
                    <a:p>
                      <a:r>
                        <a:rPr lang="en-US" sz="2000" dirty="0" err="1" smtClean="0">
                          <a:solidFill>
                            <a:srgbClr val="002060"/>
                          </a:solidFill>
                        </a:rPr>
                        <a:t>IFFIm</a:t>
                      </a:r>
                      <a:r>
                        <a:rPr lang="en-US" sz="2000" baseline="0" dirty="0" smtClean="0">
                          <a:solidFill>
                            <a:srgbClr val="002060"/>
                          </a:solidFill>
                        </a:rPr>
                        <a:t> investor base concentrated in US, Europe, Japan and Australia – expand to MENA and SE Asia</a:t>
                      </a:r>
                    </a:p>
                    <a:p>
                      <a:endParaRPr lang="en-US" sz="2000" dirty="0">
                        <a:solidFill>
                          <a:srgbClr val="002060"/>
                        </a:solidFill>
                      </a:endParaRPr>
                    </a:p>
                  </a:txBody>
                  <a:tcPr/>
                </a:tc>
              </a:tr>
              <a:tr h="1847934">
                <a:tc>
                  <a:txBody>
                    <a:bodyPr/>
                    <a:lstStyle/>
                    <a:p>
                      <a:r>
                        <a:rPr lang="en-US" sz="2000" dirty="0" smtClean="0">
                          <a:solidFill>
                            <a:srgbClr val="002060"/>
                          </a:solidFill>
                        </a:rPr>
                        <a:t>No</a:t>
                      </a:r>
                      <a:r>
                        <a:rPr lang="en-US" sz="2000" baseline="0" dirty="0" smtClean="0">
                          <a:solidFill>
                            <a:srgbClr val="002060"/>
                          </a:solidFill>
                        </a:rPr>
                        <a:t> one involved with </a:t>
                      </a:r>
                      <a:r>
                        <a:rPr lang="en-US" sz="2000" baseline="0" dirty="0" err="1" smtClean="0">
                          <a:solidFill>
                            <a:srgbClr val="002060"/>
                          </a:solidFill>
                        </a:rPr>
                        <a:t>IFFIm</a:t>
                      </a:r>
                      <a:r>
                        <a:rPr lang="en-US" sz="2000" baseline="0" dirty="0" smtClean="0">
                          <a:solidFill>
                            <a:srgbClr val="002060"/>
                          </a:solidFill>
                        </a:rPr>
                        <a:t> had experience with Islamic finance (</a:t>
                      </a:r>
                      <a:r>
                        <a:rPr lang="en-US" sz="2000" baseline="0" dirty="0" err="1" smtClean="0">
                          <a:solidFill>
                            <a:srgbClr val="002060"/>
                          </a:solidFill>
                        </a:rPr>
                        <a:t>eg</a:t>
                      </a:r>
                      <a:r>
                        <a:rPr lang="en-US" sz="2000" baseline="0" dirty="0" smtClean="0">
                          <a:solidFill>
                            <a:srgbClr val="002060"/>
                          </a:solidFill>
                        </a:rPr>
                        <a:t>, accountants, lawyers, back office staff)</a:t>
                      </a:r>
                    </a:p>
                    <a:p>
                      <a:r>
                        <a:rPr lang="en-US" sz="2000" baseline="0" dirty="0" smtClean="0">
                          <a:solidFill>
                            <a:srgbClr val="002060"/>
                          </a:solidFill>
                        </a:rPr>
                        <a:t>(big learning curve)</a:t>
                      </a:r>
                    </a:p>
                    <a:p>
                      <a:endParaRPr lang="en-US" sz="2000" dirty="0">
                        <a:solidFill>
                          <a:srgbClr val="002060"/>
                        </a:solidFill>
                      </a:endParaRPr>
                    </a:p>
                  </a:txBody>
                  <a:tcPr/>
                </a:tc>
                <a:tc>
                  <a:txBody>
                    <a:bodyPr/>
                    <a:lstStyle/>
                    <a:p>
                      <a:r>
                        <a:rPr lang="en-US" sz="2000" dirty="0" err="1" smtClean="0">
                          <a:solidFill>
                            <a:srgbClr val="002060"/>
                          </a:solidFill>
                        </a:rPr>
                        <a:t>IFFIm</a:t>
                      </a:r>
                      <a:r>
                        <a:rPr lang="en-US" sz="2000" dirty="0" smtClean="0">
                          <a:solidFill>
                            <a:srgbClr val="002060"/>
                          </a:solidFill>
                        </a:rPr>
                        <a:t>/GAVI not well known in MENA</a:t>
                      </a:r>
                      <a:r>
                        <a:rPr lang="en-US" sz="2000" baseline="0" dirty="0" smtClean="0">
                          <a:solidFill>
                            <a:srgbClr val="002060"/>
                          </a:solidFill>
                        </a:rPr>
                        <a:t> and SE Asia – increase awareness</a:t>
                      </a:r>
                      <a:endParaRPr lang="en-US" sz="2000" dirty="0">
                        <a:solidFill>
                          <a:srgbClr val="002060"/>
                        </a:solidFill>
                      </a:endParaRPr>
                    </a:p>
                  </a:txBody>
                  <a:tcPr/>
                </a:tc>
              </a:tr>
              <a:tr h="680819">
                <a:tc>
                  <a:txBody>
                    <a:bodyPr/>
                    <a:lstStyle/>
                    <a:p>
                      <a:r>
                        <a:rPr lang="en-US" sz="2000" dirty="0" err="1" smtClean="0">
                          <a:solidFill>
                            <a:srgbClr val="002060"/>
                          </a:solidFill>
                        </a:rPr>
                        <a:t>Sukuk</a:t>
                      </a:r>
                      <a:r>
                        <a:rPr lang="en-US" sz="2000" dirty="0" smtClean="0">
                          <a:solidFill>
                            <a:srgbClr val="002060"/>
                          </a:solidFill>
                        </a:rPr>
                        <a:t> Investors not familiar</a:t>
                      </a:r>
                      <a:r>
                        <a:rPr lang="en-US" sz="2000" baseline="0" dirty="0" smtClean="0">
                          <a:solidFill>
                            <a:srgbClr val="002060"/>
                          </a:solidFill>
                        </a:rPr>
                        <a:t> with </a:t>
                      </a:r>
                      <a:r>
                        <a:rPr lang="en-US" sz="2000" baseline="0" dirty="0" err="1" smtClean="0">
                          <a:solidFill>
                            <a:srgbClr val="002060"/>
                          </a:solidFill>
                        </a:rPr>
                        <a:t>IFFIm</a:t>
                      </a:r>
                      <a:r>
                        <a:rPr lang="en-US" sz="2000" baseline="0" dirty="0" smtClean="0">
                          <a:solidFill>
                            <a:srgbClr val="002060"/>
                          </a:solidFill>
                        </a:rPr>
                        <a:t> </a:t>
                      </a:r>
                      <a:endParaRPr lang="en-US" sz="2000" dirty="0">
                        <a:solidFill>
                          <a:srgbClr val="002060"/>
                        </a:solidFill>
                      </a:endParaRPr>
                    </a:p>
                  </a:txBody>
                  <a:tcPr/>
                </a:tc>
                <a:tc>
                  <a:txBody>
                    <a:bodyPr/>
                    <a:lstStyle/>
                    <a:p>
                      <a:r>
                        <a:rPr lang="en-US" sz="2000" dirty="0" smtClean="0">
                          <a:solidFill>
                            <a:srgbClr val="002060"/>
                          </a:solidFill>
                        </a:rPr>
                        <a:t>Potential to obtain cost effective funding in large size</a:t>
                      </a:r>
                      <a:endParaRPr lang="en-US" sz="2000" dirty="0">
                        <a:solidFill>
                          <a:srgbClr val="002060"/>
                        </a:solidFill>
                      </a:endParaRPr>
                    </a:p>
                  </a:txBody>
                  <a:tcPr/>
                </a:tc>
              </a:tr>
            </a:tbl>
          </a:graphicData>
        </a:graphic>
      </p:graphicFrame>
    </p:spTree>
    <p:extLst>
      <p:ext uri="{BB962C8B-B14F-4D97-AF65-F5344CB8AC3E}">
        <p14:creationId xmlns:p14="http://schemas.microsoft.com/office/powerpoint/2010/main" val="54857797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260410" y="468922"/>
            <a:ext cx="8552840" cy="589940"/>
          </a:xfrm>
        </p:spPr>
        <p:txBody>
          <a:bodyPr>
            <a:noAutofit/>
          </a:bodyPr>
          <a:lstStyle/>
          <a:p>
            <a:pPr>
              <a:defRPr/>
            </a:pPr>
            <a:r>
              <a:rPr lang="en-US" sz="3200" b="1" cap="none" dirty="0" smtClean="0">
                <a:solidFill>
                  <a:schemeClr val="tx1">
                    <a:lumMod val="90000"/>
                    <a:lumOff val="10000"/>
                  </a:schemeClr>
                </a:solidFill>
              </a:rPr>
              <a:t>Vaccine </a:t>
            </a:r>
            <a:r>
              <a:rPr lang="en-US" sz="3200" b="1" cap="none" dirty="0" err="1" smtClean="0">
                <a:solidFill>
                  <a:schemeClr val="tx1">
                    <a:lumMod val="90000"/>
                    <a:lumOff val="10000"/>
                  </a:schemeClr>
                </a:solidFill>
              </a:rPr>
              <a:t>Sukuk</a:t>
            </a:r>
            <a:r>
              <a:rPr lang="en-US" sz="3200" b="1" cap="none" dirty="0" smtClean="0">
                <a:solidFill>
                  <a:schemeClr val="tx1">
                    <a:lumMod val="90000"/>
                    <a:lumOff val="10000"/>
                  </a:schemeClr>
                </a:solidFill>
              </a:rPr>
              <a:t> </a:t>
            </a:r>
            <a:br>
              <a:rPr lang="en-US" sz="3200" b="1" cap="none" dirty="0" smtClean="0">
                <a:solidFill>
                  <a:schemeClr val="tx1">
                    <a:lumMod val="90000"/>
                    <a:lumOff val="10000"/>
                  </a:schemeClr>
                </a:solidFill>
              </a:rPr>
            </a:br>
            <a:r>
              <a:rPr lang="en-US" sz="3200" b="1" cap="none" dirty="0" smtClean="0">
                <a:solidFill>
                  <a:schemeClr val="tx1">
                    <a:lumMod val="90000"/>
                    <a:lumOff val="10000"/>
                  </a:schemeClr>
                </a:solidFill>
              </a:rPr>
              <a:t>Distribution</a:t>
            </a:r>
            <a:endParaRPr lang="en-US" sz="3200" b="1" cap="none" dirty="0">
              <a:solidFill>
                <a:schemeClr val="tx1">
                  <a:lumMod val="90000"/>
                  <a:lumOff val="10000"/>
                </a:schemeClr>
              </a:solidFill>
            </a:endParaRPr>
          </a:p>
        </p:txBody>
      </p:sp>
      <p:graphicFrame>
        <p:nvGraphicFramePr>
          <p:cNvPr id="6" name="Content Placeholder 3"/>
          <p:cNvGraphicFramePr>
            <a:graphicFrameLocks/>
          </p:cNvGraphicFramePr>
          <p:nvPr>
            <p:extLst>
              <p:ext uri="{D42A27DB-BD31-4B8C-83A1-F6EECF244321}">
                <p14:modId xmlns:p14="http://schemas.microsoft.com/office/powerpoint/2010/main" val="3683073013"/>
              </p:ext>
            </p:extLst>
          </p:nvPr>
        </p:nvGraphicFramePr>
        <p:xfrm>
          <a:off x="260410" y="1523999"/>
          <a:ext cx="8143631" cy="4235939"/>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3644006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71938" y="132861"/>
            <a:ext cx="8646626" cy="879109"/>
          </a:xfrm>
        </p:spPr>
        <p:txBody>
          <a:bodyPr>
            <a:noAutofit/>
          </a:bodyPr>
          <a:lstStyle/>
          <a:p>
            <a:pPr>
              <a:defRPr/>
            </a:pPr>
            <a:r>
              <a:rPr lang="en-US" sz="3200" b="1" cap="none" dirty="0" smtClean="0">
                <a:solidFill>
                  <a:schemeClr val="tx1">
                    <a:lumMod val="90000"/>
                    <a:lumOff val="10000"/>
                  </a:schemeClr>
                </a:solidFill>
              </a:rPr>
              <a:t>Vaccine </a:t>
            </a:r>
            <a:r>
              <a:rPr lang="en-US" sz="3200" b="1" cap="none" dirty="0" err="1" smtClean="0">
                <a:solidFill>
                  <a:schemeClr val="tx1">
                    <a:lumMod val="90000"/>
                    <a:lumOff val="10000"/>
                  </a:schemeClr>
                </a:solidFill>
              </a:rPr>
              <a:t>Sukuk</a:t>
            </a:r>
            <a:r>
              <a:rPr lang="en-US" sz="3200" b="1" cap="none" dirty="0">
                <a:solidFill>
                  <a:schemeClr val="tx1">
                    <a:lumMod val="90000"/>
                    <a:lumOff val="10000"/>
                  </a:schemeClr>
                </a:solidFill>
              </a:rPr>
              <a:t/>
            </a:r>
            <a:br>
              <a:rPr lang="en-US" sz="3200" b="1" cap="none" dirty="0">
                <a:solidFill>
                  <a:schemeClr val="tx1">
                    <a:lumMod val="90000"/>
                    <a:lumOff val="10000"/>
                  </a:schemeClr>
                </a:solidFill>
              </a:rPr>
            </a:br>
            <a:r>
              <a:rPr lang="en-US" sz="3200" b="1" cap="none" dirty="0" smtClean="0">
                <a:solidFill>
                  <a:schemeClr val="tx1">
                    <a:lumMod val="90000"/>
                    <a:lumOff val="10000"/>
                  </a:schemeClr>
                </a:solidFill>
              </a:rPr>
              <a:t>“</a:t>
            </a:r>
            <a:r>
              <a:rPr lang="en-US" sz="3200" b="1" cap="none" dirty="0">
                <a:solidFill>
                  <a:schemeClr val="tx1">
                    <a:lumMod val="90000"/>
                    <a:lumOff val="10000"/>
                  </a:schemeClr>
                </a:solidFill>
              </a:rPr>
              <a:t>Firsts”</a:t>
            </a:r>
          </a:p>
        </p:txBody>
      </p:sp>
      <p:sp>
        <p:nvSpPr>
          <p:cNvPr id="4" name="Content Placeholder 2"/>
          <p:cNvSpPr txBox="1">
            <a:spLocks/>
          </p:cNvSpPr>
          <p:nvPr/>
        </p:nvSpPr>
        <p:spPr>
          <a:xfrm>
            <a:off x="171938" y="1731962"/>
            <a:ext cx="8729785" cy="4114800"/>
          </a:xfrm>
          <a:prstGeom prst="rect">
            <a:avLst/>
          </a:prstGeom>
        </p:spPr>
        <p:txBody>
          <a:bodyPr/>
          <a:lstStyle>
            <a:lvl1pPr marL="342900" indent="-342900" algn="l" rtl="0" eaLnBrk="0" fontAlgn="base" hangingPunct="0">
              <a:lnSpc>
                <a:spcPct val="150000"/>
              </a:lnSpc>
              <a:spcBef>
                <a:spcPts val="1800"/>
              </a:spcBef>
              <a:spcAft>
                <a:spcPct val="0"/>
              </a:spcAft>
              <a:buClr>
                <a:srgbClr val="404040"/>
              </a:buClr>
              <a:defRPr>
                <a:solidFill>
                  <a:srgbClr val="595959"/>
                </a:solidFill>
                <a:latin typeface="Arial"/>
                <a:ea typeface="MS PGothic" pitchFamily="34" charset="-128"/>
                <a:cs typeface="Arial"/>
              </a:defRPr>
            </a:lvl1pPr>
            <a:lvl2pPr marL="285750" indent="-285750" algn="l" rtl="0" eaLnBrk="0" fontAlgn="base" hangingPunct="0">
              <a:lnSpc>
                <a:spcPct val="110000"/>
              </a:lnSpc>
              <a:spcBef>
                <a:spcPct val="0"/>
              </a:spcBef>
              <a:spcAft>
                <a:spcPct val="0"/>
              </a:spcAft>
              <a:buClr>
                <a:srgbClr val="595959"/>
              </a:buClr>
              <a:buFont typeface="Arial" pitchFamily="34" charset="0"/>
              <a:buChar char="•"/>
              <a:defRPr>
                <a:solidFill>
                  <a:srgbClr val="595959"/>
                </a:solidFill>
                <a:latin typeface="Arial"/>
                <a:ea typeface="MS PGothic" pitchFamily="34" charset="-128"/>
                <a:cs typeface="Arial"/>
              </a:defRPr>
            </a:lvl2pPr>
            <a:lvl3pPr marL="285750" indent="-285750" algn="l" rtl="0" eaLnBrk="0" fontAlgn="base" hangingPunct="0">
              <a:lnSpc>
                <a:spcPct val="110000"/>
              </a:lnSpc>
              <a:spcBef>
                <a:spcPct val="0"/>
              </a:spcBef>
              <a:spcAft>
                <a:spcPct val="0"/>
              </a:spcAft>
              <a:buClr>
                <a:schemeClr val="tx1"/>
              </a:buClr>
              <a:buFont typeface="Arial" pitchFamily="34" charset="0"/>
              <a:buChar char="•"/>
              <a:defRPr>
                <a:solidFill>
                  <a:schemeClr val="tx2"/>
                </a:solidFill>
                <a:latin typeface="Arial"/>
                <a:ea typeface="MS PGothic" pitchFamily="34" charset="-128"/>
                <a:cs typeface="Arial"/>
              </a:defRPr>
            </a:lvl3pPr>
            <a:lvl4pPr marL="831850" indent="-285750" algn="l" rtl="0" eaLnBrk="0" fontAlgn="base" hangingPunct="0">
              <a:lnSpc>
                <a:spcPct val="110000"/>
              </a:lnSpc>
              <a:spcBef>
                <a:spcPct val="0"/>
              </a:spcBef>
              <a:spcAft>
                <a:spcPct val="0"/>
              </a:spcAft>
              <a:buClr>
                <a:srgbClr val="595959"/>
              </a:buClr>
              <a:buFont typeface="Arial" pitchFamily="34" charset="0"/>
              <a:buChar char="•"/>
              <a:defRPr>
                <a:solidFill>
                  <a:srgbClr val="595959"/>
                </a:solidFill>
                <a:latin typeface="Arial"/>
                <a:ea typeface="MS PGothic" pitchFamily="34" charset="-128"/>
                <a:cs typeface="Arial"/>
              </a:defRPr>
            </a:lvl4pPr>
            <a:lvl5pPr marL="1196975" indent="-285750" algn="l" rtl="0" eaLnBrk="0" fontAlgn="base" hangingPunct="0">
              <a:lnSpc>
                <a:spcPct val="110000"/>
              </a:lnSpc>
              <a:spcBef>
                <a:spcPct val="0"/>
              </a:spcBef>
              <a:spcAft>
                <a:spcPct val="0"/>
              </a:spcAft>
              <a:buClr>
                <a:srgbClr val="595959"/>
              </a:buClr>
              <a:buFont typeface="Arial" pitchFamily="34" charset="0"/>
              <a:buChar char="•"/>
              <a:defRPr>
                <a:solidFill>
                  <a:srgbClr val="595959"/>
                </a:solidFill>
                <a:latin typeface="Arial"/>
                <a:ea typeface="MS PGothic" pitchFamily="34" charset="-128"/>
                <a:cs typeface="Arial"/>
              </a:defRPr>
            </a:lvl5pPr>
            <a:lvl6pPr marL="502920" indent="-228600" algn="l" rtl="0" fontAlgn="base">
              <a:spcBef>
                <a:spcPct val="20000"/>
              </a:spcBef>
              <a:spcAft>
                <a:spcPct val="0"/>
              </a:spcAft>
              <a:buClr>
                <a:schemeClr val="tx2">
                  <a:lumMod val="65000"/>
                  <a:lumOff val="35000"/>
                </a:schemeClr>
              </a:buClr>
              <a:buFont typeface="Arial"/>
              <a:buChar char="•"/>
              <a:defRPr sz="1800">
                <a:solidFill>
                  <a:schemeClr val="tx2">
                    <a:lumMod val="65000"/>
                    <a:lumOff val="35000"/>
                  </a:schemeClr>
                </a:solidFill>
                <a:latin typeface="+mn-lt"/>
              </a:defRPr>
            </a:lvl6pPr>
            <a:lvl7pPr marL="2971800" indent="-228600" algn="l" rtl="0" fontAlgn="base">
              <a:spcBef>
                <a:spcPct val="20000"/>
              </a:spcBef>
              <a:spcAft>
                <a:spcPct val="0"/>
              </a:spcAft>
              <a:buClr>
                <a:srgbClr val="00783C"/>
              </a:buClr>
              <a:buChar char="»"/>
              <a:defRPr sz="1600">
                <a:solidFill>
                  <a:schemeClr val="tx1"/>
                </a:solidFill>
                <a:latin typeface="+mn-lt"/>
              </a:defRPr>
            </a:lvl7pPr>
            <a:lvl8pPr marL="3429000" indent="-228600" algn="l" rtl="0" fontAlgn="base">
              <a:spcBef>
                <a:spcPct val="20000"/>
              </a:spcBef>
              <a:spcAft>
                <a:spcPct val="0"/>
              </a:spcAft>
              <a:buClr>
                <a:srgbClr val="00783C"/>
              </a:buClr>
              <a:buChar char="»"/>
              <a:defRPr sz="1600">
                <a:solidFill>
                  <a:schemeClr val="tx1"/>
                </a:solidFill>
                <a:latin typeface="+mn-lt"/>
              </a:defRPr>
            </a:lvl8pPr>
            <a:lvl9pPr marL="3886200" indent="-228600" algn="l" rtl="0" fontAlgn="base">
              <a:spcBef>
                <a:spcPct val="20000"/>
              </a:spcBef>
              <a:spcAft>
                <a:spcPct val="0"/>
              </a:spcAft>
              <a:buClr>
                <a:srgbClr val="00783C"/>
              </a:buClr>
              <a:buChar char="»"/>
              <a:defRPr sz="1600">
                <a:solidFill>
                  <a:schemeClr val="tx1"/>
                </a:solidFill>
                <a:latin typeface="+mn-lt"/>
              </a:defRPr>
            </a:lvl9pPr>
          </a:lstStyle>
          <a:p>
            <a:pPr marL="457200" lvl="0" indent="-457200">
              <a:lnSpc>
                <a:spcPct val="100000"/>
              </a:lnSpc>
              <a:spcBef>
                <a:spcPct val="20000"/>
              </a:spcBef>
              <a:buClr>
                <a:schemeClr val="tx2">
                  <a:lumMod val="75000"/>
                  <a:lumOff val="25000"/>
                </a:schemeClr>
              </a:buClr>
              <a:buSzPct val="100000"/>
              <a:buFont typeface="Arial" panose="020B0604020202020204" pitchFamily="34" charset="0"/>
              <a:buChar char="•"/>
            </a:pPr>
            <a:r>
              <a:rPr lang="en-US" sz="2800" b="0" kern="0" dirty="0">
                <a:solidFill>
                  <a:srgbClr val="002060"/>
                </a:solidFill>
                <a:ea typeface="+mn-ea"/>
                <a:cs typeface="Times New Roman"/>
              </a:rPr>
              <a:t>First MENA and SE Asian focused transaction for IFFIm</a:t>
            </a:r>
          </a:p>
          <a:p>
            <a:pPr marL="457200" lvl="0" indent="-457200">
              <a:lnSpc>
                <a:spcPct val="100000"/>
              </a:lnSpc>
              <a:spcBef>
                <a:spcPct val="20000"/>
              </a:spcBef>
              <a:buClr>
                <a:schemeClr val="tx2">
                  <a:lumMod val="75000"/>
                  <a:lumOff val="25000"/>
                </a:schemeClr>
              </a:buClr>
              <a:buSzPct val="100000"/>
              <a:buFont typeface="Arial" panose="020B0604020202020204" pitchFamily="34" charset="0"/>
              <a:buChar char="•"/>
            </a:pPr>
            <a:r>
              <a:rPr lang="en-US" sz="2800" b="0" kern="0" dirty="0">
                <a:solidFill>
                  <a:srgbClr val="002060"/>
                </a:solidFill>
                <a:ea typeface="+mn-ea"/>
                <a:cs typeface="Times New Roman"/>
              </a:rPr>
              <a:t>Largest Debut </a:t>
            </a:r>
            <a:r>
              <a:rPr lang="en-US" sz="2800" b="0" kern="0" dirty="0" err="1">
                <a:solidFill>
                  <a:srgbClr val="002060"/>
                </a:solidFill>
                <a:ea typeface="+mn-ea"/>
                <a:cs typeface="Times New Roman"/>
              </a:rPr>
              <a:t>Sukuk</a:t>
            </a:r>
            <a:r>
              <a:rPr lang="en-US" sz="2800" b="0" kern="0" dirty="0">
                <a:solidFill>
                  <a:srgbClr val="002060"/>
                </a:solidFill>
                <a:ea typeface="+mn-ea"/>
                <a:cs typeface="Times New Roman"/>
              </a:rPr>
              <a:t> by a Supra-National</a:t>
            </a:r>
          </a:p>
          <a:p>
            <a:pPr marL="457200" lvl="0" indent="-457200">
              <a:lnSpc>
                <a:spcPct val="100000"/>
              </a:lnSpc>
              <a:spcBef>
                <a:spcPct val="20000"/>
              </a:spcBef>
              <a:buClr>
                <a:schemeClr val="tx2">
                  <a:lumMod val="75000"/>
                  <a:lumOff val="25000"/>
                </a:schemeClr>
              </a:buClr>
              <a:buSzPct val="100000"/>
              <a:buFont typeface="Arial" panose="020B0604020202020204" pitchFamily="34" charset="0"/>
              <a:buChar char="•"/>
            </a:pPr>
            <a:r>
              <a:rPr lang="en-US" sz="2800" b="0" kern="0" dirty="0">
                <a:solidFill>
                  <a:srgbClr val="002060"/>
                </a:solidFill>
                <a:ea typeface="+mn-ea"/>
                <a:cs typeface="Times New Roman"/>
              </a:rPr>
              <a:t>Largest International </a:t>
            </a:r>
            <a:r>
              <a:rPr lang="en-US" sz="2800" b="0" kern="0" dirty="0" err="1">
                <a:solidFill>
                  <a:srgbClr val="002060"/>
                </a:solidFill>
                <a:ea typeface="+mn-ea"/>
                <a:cs typeface="Times New Roman"/>
              </a:rPr>
              <a:t>Sukuk</a:t>
            </a:r>
            <a:r>
              <a:rPr lang="en-US" sz="2800" b="0" kern="0" dirty="0">
                <a:solidFill>
                  <a:srgbClr val="002060"/>
                </a:solidFill>
                <a:ea typeface="+mn-ea"/>
                <a:cs typeface="Times New Roman"/>
              </a:rPr>
              <a:t> al-</a:t>
            </a:r>
            <a:r>
              <a:rPr lang="en-US" sz="2800" b="0" kern="0" dirty="0" err="1">
                <a:solidFill>
                  <a:srgbClr val="002060"/>
                </a:solidFill>
                <a:ea typeface="+mn-ea"/>
                <a:cs typeface="Times New Roman"/>
              </a:rPr>
              <a:t>Murabaha</a:t>
            </a:r>
            <a:endParaRPr lang="en-US" sz="2800" b="0" kern="0" dirty="0">
              <a:solidFill>
                <a:srgbClr val="002060"/>
              </a:solidFill>
              <a:ea typeface="+mn-ea"/>
              <a:cs typeface="Times New Roman"/>
            </a:endParaRPr>
          </a:p>
          <a:p>
            <a:pPr marL="457200" lvl="0" indent="-457200">
              <a:lnSpc>
                <a:spcPct val="100000"/>
              </a:lnSpc>
              <a:spcBef>
                <a:spcPct val="20000"/>
              </a:spcBef>
              <a:buClr>
                <a:schemeClr val="tx2">
                  <a:lumMod val="75000"/>
                  <a:lumOff val="25000"/>
                </a:schemeClr>
              </a:buClr>
              <a:buSzPct val="100000"/>
              <a:buFont typeface="Arial" panose="020B0604020202020204" pitchFamily="34" charset="0"/>
              <a:buChar char="•"/>
            </a:pPr>
            <a:r>
              <a:rPr lang="en-US" sz="2800" i="1" kern="0" dirty="0">
                <a:solidFill>
                  <a:srgbClr val="002060"/>
                </a:solidFill>
                <a:ea typeface="+mn-ea"/>
                <a:cs typeface="Times New Roman"/>
              </a:rPr>
              <a:t>First International </a:t>
            </a:r>
            <a:r>
              <a:rPr lang="en-US" sz="2800" i="1" kern="0" dirty="0" err="1">
                <a:solidFill>
                  <a:srgbClr val="002060"/>
                </a:solidFill>
                <a:ea typeface="+mn-ea"/>
                <a:cs typeface="Times New Roman"/>
              </a:rPr>
              <a:t>Sukuk</a:t>
            </a:r>
            <a:r>
              <a:rPr lang="en-US" sz="2800" i="1" kern="0" dirty="0">
                <a:solidFill>
                  <a:srgbClr val="002060"/>
                </a:solidFill>
                <a:ea typeface="+mn-ea"/>
                <a:cs typeface="Times New Roman"/>
              </a:rPr>
              <a:t> for a Charitable Purpose</a:t>
            </a:r>
          </a:p>
        </p:txBody>
      </p:sp>
    </p:spTree>
    <p:extLst>
      <p:ext uri="{BB962C8B-B14F-4D97-AF65-F5344CB8AC3E}">
        <p14:creationId xmlns:p14="http://schemas.microsoft.com/office/powerpoint/2010/main" val="300823004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260410" y="226645"/>
            <a:ext cx="8552840" cy="777509"/>
          </a:xfrm>
        </p:spPr>
        <p:txBody>
          <a:bodyPr>
            <a:noAutofit/>
          </a:bodyPr>
          <a:lstStyle/>
          <a:p>
            <a:pPr>
              <a:defRPr/>
            </a:pPr>
            <a:r>
              <a:rPr lang="en-US" sz="3200" b="1" cap="none" dirty="0" smtClean="0">
                <a:solidFill>
                  <a:schemeClr val="tx1">
                    <a:lumMod val="90000"/>
                    <a:lumOff val="10000"/>
                  </a:schemeClr>
                </a:solidFill>
              </a:rPr>
              <a:t>Conventional Sustainable Investing</a:t>
            </a:r>
            <a:endParaRPr lang="en-US" sz="3200" b="1" cap="none" dirty="0">
              <a:solidFill>
                <a:schemeClr val="tx1">
                  <a:lumMod val="90000"/>
                  <a:lumOff val="10000"/>
                </a:schemeClr>
              </a:solidFill>
            </a:endParaRPr>
          </a:p>
        </p:txBody>
      </p:sp>
      <p:sp>
        <p:nvSpPr>
          <p:cNvPr id="4" name="Content Placeholder 2"/>
          <p:cNvSpPr txBox="1">
            <a:spLocks/>
          </p:cNvSpPr>
          <p:nvPr/>
        </p:nvSpPr>
        <p:spPr>
          <a:xfrm>
            <a:off x="171937" y="1606916"/>
            <a:ext cx="8729785" cy="4114800"/>
          </a:xfrm>
          <a:prstGeom prst="rect">
            <a:avLst/>
          </a:prstGeom>
        </p:spPr>
        <p:txBody>
          <a:bodyPr/>
          <a:lstStyle>
            <a:lvl1pPr marL="342900" indent="-342900" algn="l" rtl="0" eaLnBrk="0" fontAlgn="base" hangingPunct="0">
              <a:lnSpc>
                <a:spcPct val="150000"/>
              </a:lnSpc>
              <a:spcBef>
                <a:spcPts val="1800"/>
              </a:spcBef>
              <a:spcAft>
                <a:spcPct val="0"/>
              </a:spcAft>
              <a:buClr>
                <a:srgbClr val="404040"/>
              </a:buClr>
              <a:defRPr>
                <a:solidFill>
                  <a:srgbClr val="595959"/>
                </a:solidFill>
                <a:latin typeface="Arial"/>
                <a:ea typeface="MS PGothic" pitchFamily="34" charset="-128"/>
                <a:cs typeface="Arial"/>
              </a:defRPr>
            </a:lvl1pPr>
            <a:lvl2pPr marL="285750" indent="-285750" algn="l" rtl="0" eaLnBrk="0" fontAlgn="base" hangingPunct="0">
              <a:lnSpc>
                <a:spcPct val="110000"/>
              </a:lnSpc>
              <a:spcBef>
                <a:spcPct val="0"/>
              </a:spcBef>
              <a:spcAft>
                <a:spcPct val="0"/>
              </a:spcAft>
              <a:buClr>
                <a:srgbClr val="595959"/>
              </a:buClr>
              <a:buFont typeface="Arial" pitchFamily="34" charset="0"/>
              <a:buChar char="•"/>
              <a:defRPr>
                <a:solidFill>
                  <a:srgbClr val="595959"/>
                </a:solidFill>
                <a:latin typeface="Arial"/>
                <a:ea typeface="MS PGothic" pitchFamily="34" charset="-128"/>
                <a:cs typeface="Arial"/>
              </a:defRPr>
            </a:lvl2pPr>
            <a:lvl3pPr marL="285750" indent="-285750" algn="l" rtl="0" eaLnBrk="0" fontAlgn="base" hangingPunct="0">
              <a:lnSpc>
                <a:spcPct val="110000"/>
              </a:lnSpc>
              <a:spcBef>
                <a:spcPct val="0"/>
              </a:spcBef>
              <a:spcAft>
                <a:spcPct val="0"/>
              </a:spcAft>
              <a:buClr>
                <a:schemeClr val="tx1"/>
              </a:buClr>
              <a:buFont typeface="Arial" pitchFamily="34" charset="0"/>
              <a:buChar char="•"/>
              <a:defRPr>
                <a:solidFill>
                  <a:schemeClr val="tx2"/>
                </a:solidFill>
                <a:latin typeface="Arial"/>
                <a:ea typeface="MS PGothic" pitchFamily="34" charset="-128"/>
                <a:cs typeface="Arial"/>
              </a:defRPr>
            </a:lvl3pPr>
            <a:lvl4pPr marL="831850" indent="-285750" algn="l" rtl="0" eaLnBrk="0" fontAlgn="base" hangingPunct="0">
              <a:lnSpc>
                <a:spcPct val="110000"/>
              </a:lnSpc>
              <a:spcBef>
                <a:spcPct val="0"/>
              </a:spcBef>
              <a:spcAft>
                <a:spcPct val="0"/>
              </a:spcAft>
              <a:buClr>
                <a:srgbClr val="595959"/>
              </a:buClr>
              <a:buFont typeface="Arial" pitchFamily="34" charset="0"/>
              <a:buChar char="•"/>
              <a:defRPr>
                <a:solidFill>
                  <a:srgbClr val="595959"/>
                </a:solidFill>
                <a:latin typeface="Arial"/>
                <a:ea typeface="MS PGothic" pitchFamily="34" charset="-128"/>
                <a:cs typeface="Arial"/>
              </a:defRPr>
            </a:lvl4pPr>
            <a:lvl5pPr marL="1196975" indent="-285750" algn="l" rtl="0" eaLnBrk="0" fontAlgn="base" hangingPunct="0">
              <a:lnSpc>
                <a:spcPct val="110000"/>
              </a:lnSpc>
              <a:spcBef>
                <a:spcPct val="0"/>
              </a:spcBef>
              <a:spcAft>
                <a:spcPct val="0"/>
              </a:spcAft>
              <a:buClr>
                <a:srgbClr val="595959"/>
              </a:buClr>
              <a:buFont typeface="Arial" pitchFamily="34" charset="0"/>
              <a:buChar char="•"/>
              <a:defRPr>
                <a:solidFill>
                  <a:srgbClr val="595959"/>
                </a:solidFill>
                <a:latin typeface="Arial"/>
                <a:ea typeface="MS PGothic" pitchFamily="34" charset="-128"/>
                <a:cs typeface="Arial"/>
              </a:defRPr>
            </a:lvl5pPr>
            <a:lvl6pPr marL="502920" indent="-228600" algn="l" rtl="0" fontAlgn="base">
              <a:spcBef>
                <a:spcPct val="20000"/>
              </a:spcBef>
              <a:spcAft>
                <a:spcPct val="0"/>
              </a:spcAft>
              <a:buClr>
                <a:schemeClr val="tx2">
                  <a:lumMod val="65000"/>
                  <a:lumOff val="35000"/>
                </a:schemeClr>
              </a:buClr>
              <a:buFont typeface="Arial"/>
              <a:buChar char="•"/>
              <a:defRPr sz="1800">
                <a:solidFill>
                  <a:schemeClr val="tx2">
                    <a:lumMod val="65000"/>
                    <a:lumOff val="35000"/>
                  </a:schemeClr>
                </a:solidFill>
                <a:latin typeface="+mn-lt"/>
              </a:defRPr>
            </a:lvl6pPr>
            <a:lvl7pPr marL="2971800" indent="-228600" algn="l" rtl="0" fontAlgn="base">
              <a:spcBef>
                <a:spcPct val="20000"/>
              </a:spcBef>
              <a:spcAft>
                <a:spcPct val="0"/>
              </a:spcAft>
              <a:buClr>
                <a:srgbClr val="00783C"/>
              </a:buClr>
              <a:buChar char="»"/>
              <a:defRPr sz="1600">
                <a:solidFill>
                  <a:schemeClr val="tx1"/>
                </a:solidFill>
                <a:latin typeface="+mn-lt"/>
              </a:defRPr>
            </a:lvl7pPr>
            <a:lvl8pPr marL="3429000" indent="-228600" algn="l" rtl="0" fontAlgn="base">
              <a:spcBef>
                <a:spcPct val="20000"/>
              </a:spcBef>
              <a:spcAft>
                <a:spcPct val="0"/>
              </a:spcAft>
              <a:buClr>
                <a:srgbClr val="00783C"/>
              </a:buClr>
              <a:buChar char="»"/>
              <a:defRPr sz="1600">
                <a:solidFill>
                  <a:schemeClr val="tx1"/>
                </a:solidFill>
                <a:latin typeface="+mn-lt"/>
              </a:defRPr>
            </a:lvl8pPr>
            <a:lvl9pPr marL="3886200" indent="-228600" algn="l" rtl="0" fontAlgn="base">
              <a:spcBef>
                <a:spcPct val="20000"/>
              </a:spcBef>
              <a:spcAft>
                <a:spcPct val="0"/>
              </a:spcAft>
              <a:buClr>
                <a:srgbClr val="00783C"/>
              </a:buClr>
              <a:buChar char="»"/>
              <a:defRPr sz="1600">
                <a:solidFill>
                  <a:schemeClr val="tx1"/>
                </a:solidFill>
                <a:latin typeface="+mn-lt"/>
              </a:defRPr>
            </a:lvl9pPr>
          </a:lstStyle>
          <a:p>
            <a:pPr marL="457200" lvl="0" indent="-457200">
              <a:lnSpc>
                <a:spcPct val="100000"/>
              </a:lnSpc>
              <a:spcBef>
                <a:spcPct val="20000"/>
              </a:spcBef>
              <a:buClr>
                <a:schemeClr val="tx2">
                  <a:lumMod val="75000"/>
                  <a:lumOff val="25000"/>
                </a:schemeClr>
              </a:buClr>
              <a:buSzPct val="100000"/>
              <a:buFont typeface="Arial" panose="020B0604020202020204" pitchFamily="34" charset="0"/>
              <a:buChar char="•"/>
            </a:pPr>
            <a:r>
              <a:rPr lang="en-US" sz="2800" b="0" kern="0" dirty="0" smtClean="0">
                <a:solidFill>
                  <a:srgbClr val="003366"/>
                </a:solidFill>
                <a:ea typeface="+mn-ea"/>
                <a:cs typeface="Times New Roman"/>
              </a:rPr>
              <a:t>Original “sustainable investing” was boycotts against sinful industries on mainly religious grounds</a:t>
            </a:r>
          </a:p>
          <a:p>
            <a:pPr lvl="3">
              <a:lnSpc>
                <a:spcPct val="100000"/>
              </a:lnSpc>
              <a:spcBef>
                <a:spcPct val="20000"/>
              </a:spcBef>
              <a:buClr>
                <a:schemeClr val="tx2">
                  <a:lumMod val="75000"/>
                  <a:lumOff val="25000"/>
                </a:schemeClr>
              </a:buClr>
              <a:buSzPct val="100000"/>
            </a:pPr>
            <a:r>
              <a:rPr lang="en-US" sz="2400" b="0" kern="0" dirty="0" smtClean="0">
                <a:solidFill>
                  <a:srgbClr val="003366"/>
                </a:solidFill>
                <a:ea typeface="+mn-ea"/>
                <a:cs typeface="Times New Roman"/>
              </a:rPr>
              <a:t>Slave trading, alcohol</a:t>
            </a:r>
            <a:endParaRPr lang="en-US" sz="2400" b="0" kern="0" dirty="0">
              <a:solidFill>
                <a:srgbClr val="003366"/>
              </a:solidFill>
              <a:ea typeface="+mn-ea"/>
              <a:cs typeface="Times New Roman"/>
            </a:endParaRPr>
          </a:p>
          <a:p>
            <a:pPr marL="457200" lvl="0" indent="-457200">
              <a:lnSpc>
                <a:spcPct val="100000"/>
              </a:lnSpc>
              <a:spcBef>
                <a:spcPct val="20000"/>
              </a:spcBef>
              <a:buClr>
                <a:schemeClr val="tx2">
                  <a:lumMod val="75000"/>
                  <a:lumOff val="25000"/>
                </a:schemeClr>
              </a:buClr>
              <a:buSzPct val="100000"/>
              <a:buFont typeface="Arial" panose="020B0604020202020204" pitchFamily="34" charset="0"/>
              <a:buChar char="•"/>
            </a:pPr>
            <a:r>
              <a:rPr lang="en-US" sz="2800" b="0" kern="0" dirty="0" smtClean="0">
                <a:solidFill>
                  <a:srgbClr val="003366"/>
                </a:solidFill>
                <a:ea typeface="+mn-ea"/>
                <a:cs typeface="Times New Roman"/>
              </a:rPr>
              <a:t>In the 60’s and 70’s, grew beyond religious context to include investment boycotts for political reasons</a:t>
            </a:r>
          </a:p>
          <a:p>
            <a:pPr lvl="3">
              <a:lnSpc>
                <a:spcPct val="100000"/>
              </a:lnSpc>
              <a:spcBef>
                <a:spcPct val="20000"/>
              </a:spcBef>
              <a:buClr>
                <a:schemeClr val="tx2">
                  <a:lumMod val="75000"/>
                  <a:lumOff val="25000"/>
                </a:schemeClr>
              </a:buClr>
              <a:buSzPct val="100000"/>
            </a:pPr>
            <a:r>
              <a:rPr lang="en-US" sz="2400" b="0" kern="0" dirty="0" smtClean="0">
                <a:solidFill>
                  <a:srgbClr val="003366"/>
                </a:solidFill>
                <a:ea typeface="+mn-ea"/>
                <a:cs typeface="Times New Roman"/>
              </a:rPr>
              <a:t>Companies involved in Vietnam War, South Africa</a:t>
            </a:r>
            <a:endParaRPr lang="en-US" sz="2400" b="0" kern="0" dirty="0">
              <a:solidFill>
                <a:srgbClr val="003366"/>
              </a:solidFill>
              <a:ea typeface="+mn-ea"/>
              <a:cs typeface="Times New Roman"/>
            </a:endParaRPr>
          </a:p>
          <a:p>
            <a:pPr marL="457200" lvl="0" indent="-457200">
              <a:lnSpc>
                <a:spcPct val="100000"/>
              </a:lnSpc>
              <a:spcBef>
                <a:spcPct val="20000"/>
              </a:spcBef>
              <a:buClr>
                <a:schemeClr val="tx2">
                  <a:lumMod val="75000"/>
                  <a:lumOff val="25000"/>
                </a:schemeClr>
              </a:buClr>
              <a:buSzPct val="100000"/>
              <a:buFont typeface="Arial" panose="020B0604020202020204" pitchFamily="34" charset="0"/>
              <a:buChar char="•"/>
            </a:pPr>
            <a:r>
              <a:rPr lang="en-US" sz="2800" b="0" kern="0" dirty="0" smtClean="0">
                <a:solidFill>
                  <a:srgbClr val="003366"/>
                </a:solidFill>
                <a:ea typeface="+mn-ea"/>
                <a:cs typeface="Times New Roman"/>
              </a:rPr>
              <a:t>Since the 90’s, has grown beyond single issue focus to be </a:t>
            </a:r>
            <a:r>
              <a:rPr lang="en-US" sz="2800" kern="0" dirty="0" smtClean="0">
                <a:solidFill>
                  <a:srgbClr val="003366"/>
                </a:solidFill>
                <a:ea typeface="+mn-ea"/>
                <a:cs typeface="Times New Roman"/>
              </a:rPr>
              <a:t>recognized investment strategy</a:t>
            </a:r>
            <a:endParaRPr lang="en-US" sz="2800" kern="0" dirty="0">
              <a:solidFill>
                <a:srgbClr val="003366"/>
              </a:solidFill>
              <a:ea typeface="+mn-ea"/>
              <a:cs typeface="Times New Roman"/>
            </a:endParaRPr>
          </a:p>
        </p:txBody>
      </p:sp>
    </p:spTree>
    <p:extLst>
      <p:ext uri="{BB962C8B-B14F-4D97-AF65-F5344CB8AC3E}">
        <p14:creationId xmlns:p14="http://schemas.microsoft.com/office/powerpoint/2010/main" val="193245825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b="1" dirty="0" smtClean="0"/>
              <a:t/>
            </a:r>
            <a:br>
              <a:rPr lang="en-US" sz="3600" b="1" dirty="0" smtClean="0"/>
            </a:br>
            <a:r>
              <a:rPr lang="en-US" sz="3600" b="1" dirty="0"/>
              <a:t/>
            </a:r>
            <a:br>
              <a:rPr lang="en-US" sz="3600" b="1" dirty="0"/>
            </a:br>
            <a:r>
              <a:rPr lang="en-US" sz="3600" b="1" dirty="0" smtClean="0"/>
              <a:t/>
            </a:r>
            <a:br>
              <a:rPr lang="en-US" sz="3600" b="1" dirty="0" smtClean="0"/>
            </a:br>
            <a:r>
              <a:rPr lang="en-US" sz="3200" b="1" dirty="0" smtClean="0"/>
              <a:t/>
            </a:r>
            <a:br>
              <a:rPr lang="en-US" sz="3200" b="1" dirty="0" smtClean="0"/>
            </a:br>
            <a:r>
              <a:rPr lang="en-US" sz="3600" b="1" cap="none" dirty="0" smtClean="0"/>
              <a:t>Sustainable Investing</a:t>
            </a:r>
            <a:br>
              <a:rPr lang="en-US" sz="3600" b="1" cap="none" dirty="0" smtClean="0"/>
            </a:br>
            <a:r>
              <a:rPr lang="en-US" sz="3600" b="1" cap="none" dirty="0" smtClean="0"/>
              <a:t>Market Size</a:t>
            </a:r>
            <a:endParaRPr lang="en-US" sz="3600" b="1" cap="none" dirty="0"/>
          </a:p>
        </p:txBody>
      </p:sp>
      <p:sp>
        <p:nvSpPr>
          <p:cNvPr id="3" name="Text Placeholder 2"/>
          <p:cNvSpPr>
            <a:spLocks noGrp="1"/>
          </p:cNvSpPr>
          <p:nvPr>
            <p:ph type="body" sz="quarter" idx="13"/>
          </p:nvPr>
        </p:nvSpPr>
        <p:spPr/>
        <p:txBody>
          <a:bodyPr/>
          <a:lstStyle/>
          <a:p>
            <a:endParaRPr lang="en-US"/>
          </a:p>
        </p:txBody>
      </p:sp>
      <p:graphicFrame>
        <p:nvGraphicFramePr>
          <p:cNvPr id="6" name="Content Placeholder 5"/>
          <p:cNvGraphicFramePr>
            <a:graphicFrameLocks noGrp="1"/>
          </p:cNvGraphicFramePr>
          <p:nvPr>
            <p:ph sz="quarter" idx="4294967295"/>
            <p:extLst>
              <p:ext uri="{D42A27DB-BD31-4B8C-83A1-F6EECF244321}">
                <p14:modId xmlns:p14="http://schemas.microsoft.com/office/powerpoint/2010/main" val="2535624944"/>
              </p:ext>
            </p:extLst>
          </p:nvPr>
        </p:nvGraphicFramePr>
        <p:xfrm>
          <a:off x="231820" y="1460500"/>
          <a:ext cx="8587142" cy="475191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71121961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6934" y="115910"/>
            <a:ext cx="8462029" cy="942423"/>
          </a:xfrm>
        </p:spPr>
        <p:txBody>
          <a:bodyPr>
            <a:normAutofit fontScale="90000"/>
          </a:bodyPr>
          <a:lstStyle/>
          <a:p>
            <a:r>
              <a:rPr lang="en-US" sz="3600" b="1" cap="none" dirty="0" smtClean="0"/>
              <a:t>Sustainable Bond Investing</a:t>
            </a:r>
            <a:r>
              <a:rPr lang="en-US" sz="3600" b="1" cap="none" dirty="0"/>
              <a:t/>
            </a:r>
            <a:br>
              <a:rPr lang="en-US" sz="3600" b="1" cap="none" dirty="0"/>
            </a:br>
            <a:r>
              <a:rPr lang="en-US" sz="3600" b="1" cap="none" dirty="0" smtClean="0"/>
              <a:t>Growth of Green Bond Market</a:t>
            </a:r>
            <a:endParaRPr lang="en-US" sz="3600" b="1" cap="none" dirty="0"/>
          </a:p>
        </p:txBody>
      </p:sp>
      <p:sp>
        <p:nvSpPr>
          <p:cNvPr id="9" name="Text Placeholder 8"/>
          <p:cNvSpPr>
            <a:spLocks noGrp="1"/>
          </p:cNvSpPr>
          <p:nvPr>
            <p:ph type="body" sz="quarter" idx="13"/>
          </p:nvPr>
        </p:nvSpPr>
        <p:spPr/>
        <p:txBody>
          <a:bodyPr/>
          <a:lstStyle/>
          <a:p>
            <a:endParaRPr lang="en-US" dirty="0"/>
          </a:p>
        </p:txBody>
      </p:sp>
      <p:pic>
        <p:nvPicPr>
          <p:cNvPr id="6" name="Picture 2"/>
          <p:cNvPicPr>
            <a:picLocks noGrp="1" noChangeAspect="1" noChangeArrowheads="1"/>
          </p:cNvPicPr>
          <p:nvPr>
            <p:ph sz="quarter" idx="4294967295"/>
          </p:nvPr>
        </p:nvPicPr>
        <p:blipFill>
          <a:blip r:embed="rId2">
            <a:extLst>
              <a:ext uri="{28A0092B-C50C-407E-A947-70E740481C1C}">
                <a14:useLocalDpi xmlns:a14="http://schemas.microsoft.com/office/drawing/2010/main" val="0"/>
              </a:ext>
            </a:extLst>
          </a:blip>
          <a:stretch>
            <a:fillRect/>
          </a:stretch>
        </p:blipFill>
        <p:spPr bwMode="auto">
          <a:xfrm>
            <a:off x="349250" y="1593850"/>
            <a:ext cx="8469713" cy="46185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8270720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260410" y="128789"/>
            <a:ext cx="8552840" cy="930073"/>
          </a:xfrm>
        </p:spPr>
        <p:txBody>
          <a:bodyPr>
            <a:noAutofit/>
          </a:bodyPr>
          <a:lstStyle/>
          <a:p>
            <a:pPr>
              <a:defRPr/>
            </a:pPr>
            <a:r>
              <a:rPr lang="en-US" sz="3200" b="1" cap="none" dirty="0" smtClean="0">
                <a:solidFill>
                  <a:schemeClr val="tx1">
                    <a:lumMod val="90000"/>
                    <a:lumOff val="10000"/>
                  </a:schemeClr>
                </a:solidFill>
              </a:rPr>
              <a:t>Sustainable Investing</a:t>
            </a:r>
            <a:br>
              <a:rPr lang="en-US" sz="3200" b="1" cap="none" dirty="0" smtClean="0">
                <a:solidFill>
                  <a:schemeClr val="tx1">
                    <a:lumMod val="90000"/>
                    <a:lumOff val="10000"/>
                  </a:schemeClr>
                </a:solidFill>
              </a:rPr>
            </a:br>
            <a:r>
              <a:rPr lang="en-US" sz="3200" b="1" cap="none" dirty="0" smtClean="0">
                <a:solidFill>
                  <a:schemeClr val="tx1">
                    <a:lumMod val="90000"/>
                    <a:lumOff val="10000"/>
                  </a:schemeClr>
                </a:solidFill>
              </a:rPr>
              <a:t>What it can offer Islamic Finance</a:t>
            </a:r>
            <a:endParaRPr lang="en-US" sz="3200" b="1" cap="none" dirty="0">
              <a:solidFill>
                <a:schemeClr val="tx1">
                  <a:lumMod val="90000"/>
                  <a:lumOff val="10000"/>
                </a:schemeClr>
              </a:solidFill>
            </a:endParaRPr>
          </a:p>
        </p:txBody>
      </p:sp>
      <p:sp>
        <p:nvSpPr>
          <p:cNvPr id="4" name="Content Placeholder 2"/>
          <p:cNvSpPr txBox="1">
            <a:spLocks/>
          </p:cNvSpPr>
          <p:nvPr/>
        </p:nvSpPr>
        <p:spPr>
          <a:xfrm>
            <a:off x="171939" y="1731962"/>
            <a:ext cx="7901354" cy="4114800"/>
          </a:xfrm>
          <a:prstGeom prst="rect">
            <a:avLst/>
          </a:prstGeom>
        </p:spPr>
        <p:txBody>
          <a:bodyPr/>
          <a:lstStyle>
            <a:lvl1pPr marL="342900" indent="-342900" algn="l" rtl="0" eaLnBrk="0" fontAlgn="base" hangingPunct="0">
              <a:lnSpc>
                <a:spcPct val="150000"/>
              </a:lnSpc>
              <a:spcBef>
                <a:spcPts val="1800"/>
              </a:spcBef>
              <a:spcAft>
                <a:spcPct val="0"/>
              </a:spcAft>
              <a:buClr>
                <a:srgbClr val="404040"/>
              </a:buClr>
              <a:defRPr>
                <a:solidFill>
                  <a:srgbClr val="595959"/>
                </a:solidFill>
                <a:latin typeface="Arial"/>
                <a:ea typeface="MS PGothic" pitchFamily="34" charset="-128"/>
                <a:cs typeface="Arial"/>
              </a:defRPr>
            </a:lvl1pPr>
            <a:lvl2pPr marL="285750" indent="-285750" algn="l" rtl="0" eaLnBrk="0" fontAlgn="base" hangingPunct="0">
              <a:lnSpc>
                <a:spcPct val="110000"/>
              </a:lnSpc>
              <a:spcBef>
                <a:spcPct val="0"/>
              </a:spcBef>
              <a:spcAft>
                <a:spcPct val="0"/>
              </a:spcAft>
              <a:buClr>
                <a:srgbClr val="595959"/>
              </a:buClr>
              <a:buFont typeface="Arial" pitchFamily="34" charset="0"/>
              <a:buChar char="•"/>
              <a:defRPr>
                <a:solidFill>
                  <a:srgbClr val="595959"/>
                </a:solidFill>
                <a:latin typeface="Arial"/>
                <a:ea typeface="MS PGothic" pitchFamily="34" charset="-128"/>
                <a:cs typeface="Arial"/>
              </a:defRPr>
            </a:lvl2pPr>
            <a:lvl3pPr marL="285750" indent="-285750" algn="l" rtl="0" eaLnBrk="0" fontAlgn="base" hangingPunct="0">
              <a:lnSpc>
                <a:spcPct val="110000"/>
              </a:lnSpc>
              <a:spcBef>
                <a:spcPct val="0"/>
              </a:spcBef>
              <a:spcAft>
                <a:spcPct val="0"/>
              </a:spcAft>
              <a:buClr>
                <a:schemeClr val="tx1"/>
              </a:buClr>
              <a:buFont typeface="Arial" pitchFamily="34" charset="0"/>
              <a:buChar char="•"/>
              <a:defRPr>
                <a:solidFill>
                  <a:schemeClr val="tx2"/>
                </a:solidFill>
                <a:latin typeface="Arial"/>
                <a:ea typeface="MS PGothic" pitchFamily="34" charset="-128"/>
                <a:cs typeface="Arial"/>
              </a:defRPr>
            </a:lvl3pPr>
            <a:lvl4pPr marL="831850" indent="-285750" algn="l" rtl="0" eaLnBrk="0" fontAlgn="base" hangingPunct="0">
              <a:lnSpc>
                <a:spcPct val="110000"/>
              </a:lnSpc>
              <a:spcBef>
                <a:spcPct val="0"/>
              </a:spcBef>
              <a:spcAft>
                <a:spcPct val="0"/>
              </a:spcAft>
              <a:buClr>
                <a:srgbClr val="595959"/>
              </a:buClr>
              <a:buFont typeface="Arial" pitchFamily="34" charset="0"/>
              <a:buChar char="•"/>
              <a:defRPr>
                <a:solidFill>
                  <a:srgbClr val="595959"/>
                </a:solidFill>
                <a:latin typeface="Arial"/>
                <a:ea typeface="MS PGothic" pitchFamily="34" charset="-128"/>
                <a:cs typeface="Arial"/>
              </a:defRPr>
            </a:lvl4pPr>
            <a:lvl5pPr marL="1196975" indent="-285750" algn="l" rtl="0" eaLnBrk="0" fontAlgn="base" hangingPunct="0">
              <a:lnSpc>
                <a:spcPct val="110000"/>
              </a:lnSpc>
              <a:spcBef>
                <a:spcPct val="0"/>
              </a:spcBef>
              <a:spcAft>
                <a:spcPct val="0"/>
              </a:spcAft>
              <a:buClr>
                <a:srgbClr val="595959"/>
              </a:buClr>
              <a:buFont typeface="Arial" pitchFamily="34" charset="0"/>
              <a:buChar char="•"/>
              <a:defRPr>
                <a:solidFill>
                  <a:srgbClr val="595959"/>
                </a:solidFill>
                <a:latin typeface="Arial"/>
                <a:ea typeface="MS PGothic" pitchFamily="34" charset="-128"/>
                <a:cs typeface="Arial"/>
              </a:defRPr>
            </a:lvl5pPr>
            <a:lvl6pPr marL="502920" indent="-228600" algn="l" rtl="0" fontAlgn="base">
              <a:spcBef>
                <a:spcPct val="20000"/>
              </a:spcBef>
              <a:spcAft>
                <a:spcPct val="0"/>
              </a:spcAft>
              <a:buClr>
                <a:schemeClr val="tx2">
                  <a:lumMod val="65000"/>
                  <a:lumOff val="35000"/>
                </a:schemeClr>
              </a:buClr>
              <a:buFont typeface="Arial"/>
              <a:buChar char="•"/>
              <a:defRPr sz="1800">
                <a:solidFill>
                  <a:schemeClr val="tx2">
                    <a:lumMod val="65000"/>
                    <a:lumOff val="35000"/>
                  </a:schemeClr>
                </a:solidFill>
                <a:latin typeface="+mn-lt"/>
              </a:defRPr>
            </a:lvl6pPr>
            <a:lvl7pPr marL="2971800" indent="-228600" algn="l" rtl="0" fontAlgn="base">
              <a:spcBef>
                <a:spcPct val="20000"/>
              </a:spcBef>
              <a:spcAft>
                <a:spcPct val="0"/>
              </a:spcAft>
              <a:buClr>
                <a:srgbClr val="00783C"/>
              </a:buClr>
              <a:buChar char="»"/>
              <a:defRPr sz="1600">
                <a:solidFill>
                  <a:schemeClr val="tx1"/>
                </a:solidFill>
                <a:latin typeface="+mn-lt"/>
              </a:defRPr>
            </a:lvl7pPr>
            <a:lvl8pPr marL="3429000" indent="-228600" algn="l" rtl="0" fontAlgn="base">
              <a:spcBef>
                <a:spcPct val="20000"/>
              </a:spcBef>
              <a:spcAft>
                <a:spcPct val="0"/>
              </a:spcAft>
              <a:buClr>
                <a:srgbClr val="00783C"/>
              </a:buClr>
              <a:buChar char="»"/>
              <a:defRPr sz="1600">
                <a:solidFill>
                  <a:schemeClr val="tx1"/>
                </a:solidFill>
                <a:latin typeface="+mn-lt"/>
              </a:defRPr>
            </a:lvl8pPr>
            <a:lvl9pPr marL="3886200" indent="-228600" algn="l" rtl="0" fontAlgn="base">
              <a:spcBef>
                <a:spcPct val="20000"/>
              </a:spcBef>
              <a:spcAft>
                <a:spcPct val="0"/>
              </a:spcAft>
              <a:buClr>
                <a:srgbClr val="00783C"/>
              </a:buClr>
              <a:buChar char="»"/>
              <a:defRPr sz="1600">
                <a:solidFill>
                  <a:schemeClr val="tx1"/>
                </a:solidFill>
                <a:latin typeface="+mn-lt"/>
              </a:defRPr>
            </a:lvl9pPr>
          </a:lstStyle>
          <a:p>
            <a:pPr marL="457200" lvl="0" indent="-457200">
              <a:lnSpc>
                <a:spcPct val="100000"/>
              </a:lnSpc>
              <a:spcBef>
                <a:spcPct val="20000"/>
              </a:spcBef>
              <a:buClr>
                <a:schemeClr val="tx2">
                  <a:lumMod val="75000"/>
                  <a:lumOff val="25000"/>
                </a:schemeClr>
              </a:buClr>
              <a:buSzPct val="100000"/>
              <a:buFont typeface="Arial" panose="020B0604020202020204" pitchFamily="34" charset="0"/>
              <a:buChar char="•"/>
            </a:pPr>
            <a:r>
              <a:rPr lang="en-US" sz="2800" b="0" u="sng" kern="0" dirty="0" smtClean="0">
                <a:solidFill>
                  <a:schemeClr val="tx1">
                    <a:lumMod val="90000"/>
                    <a:lumOff val="10000"/>
                  </a:schemeClr>
                </a:solidFill>
                <a:ea typeface="+mn-ea"/>
                <a:cs typeface="Times New Roman"/>
              </a:rPr>
              <a:t>Problem for Islamic finance</a:t>
            </a:r>
            <a:r>
              <a:rPr lang="en-US" sz="2800" b="0" kern="0" dirty="0" smtClean="0">
                <a:solidFill>
                  <a:schemeClr val="tx1">
                    <a:lumMod val="90000"/>
                    <a:lumOff val="10000"/>
                  </a:schemeClr>
                </a:solidFill>
                <a:ea typeface="+mn-ea"/>
                <a:cs typeface="Times New Roman"/>
              </a:rPr>
              <a:t>: Excessive reliance on “negative screening”</a:t>
            </a:r>
          </a:p>
          <a:p>
            <a:pPr lvl="3">
              <a:lnSpc>
                <a:spcPct val="100000"/>
              </a:lnSpc>
              <a:spcBef>
                <a:spcPct val="20000"/>
              </a:spcBef>
              <a:buClr>
                <a:schemeClr val="tx2">
                  <a:lumMod val="75000"/>
                  <a:lumOff val="25000"/>
                </a:schemeClr>
              </a:buClr>
              <a:buSzPct val="100000"/>
            </a:pPr>
            <a:r>
              <a:rPr lang="en-US" sz="2400" b="0" kern="0" dirty="0" err="1" smtClean="0">
                <a:solidFill>
                  <a:schemeClr val="tx1">
                    <a:lumMod val="90000"/>
                    <a:lumOff val="10000"/>
                  </a:schemeClr>
                </a:solidFill>
                <a:ea typeface="+mn-ea"/>
                <a:cs typeface="Times New Roman"/>
              </a:rPr>
              <a:t>Sukuk</a:t>
            </a:r>
            <a:r>
              <a:rPr lang="en-US" sz="2400" b="0" kern="0" dirty="0" smtClean="0">
                <a:solidFill>
                  <a:schemeClr val="tx1">
                    <a:lumMod val="90000"/>
                    <a:lumOff val="10000"/>
                  </a:schemeClr>
                </a:solidFill>
                <a:ea typeface="+mn-ea"/>
                <a:cs typeface="Times New Roman"/>
              </a:rPr>
              <a:t> structures focus on avoiding interest</a:t>
            </a:r>
          </a:p>
          <a:p>
            <a:pPr lvl="3">
              <a:lnSpc>
                <a:spcPct val="100000"/>
              </a:lnSpc>
              <a:spcBef>
                <a:spcPct val="20000"/>
              </a:spcBef>
              <a:buClr>
                <a:schemeClr val="tx2">
                  <a:lumMod val="75000"/>
                  <a:lumOff val="25000"/>
                </a:schemeClr>
              </a:buClr>
              <a:buSzPct val="100000"/>
            </a:pPr>
            <a:r>
              <a:rPr lang="en-US" sz="2400" b="0" kern="0" dirty="0" smtClean="0">
                <a:solidFill>
                  <a:schemeClr val="tx1">
                    <a:lumMod val="90000"/>
                    <a:lumOff val="10000"/>
                  </a:schemeClr>
                </a:solidFill>
                <a:ea typeface="+mn-ea"/>
                <a:cs typeface="Times New Roman"/>
              </a:rPr>
              <a:t>Can lead to a sense of form over substance</a:t>
            </a:r>
          </a:p>
          <a:p>
            <a:pPr marL="457200" lvl="0" indent="-457200">
              <a:lnSpc>
                <a:spcPct val="100000"/>
              </a:lnSpc>
              <a:spcBef>
                <a:spcPct val="20000"/>
              </a:spcBef>
              <a:buClr>
                <a:schemeClr val="tx2">
                  <a:lumMod val="75000"/>
                  <a:lumOff val="25000"/>
                </a:schemeClr>
              </a:buClr>
              <a:buSzPct val="100000"/>
              <a:buFont typeface="Arial" panose="020B0604020202020204" pitchFamily="34" charset="0"/>
              <a:buChar char="•"/>
            </a:pPr>
            <a:r>
              <a:rPr lang="en-US" sz="2800" b="0" u="sng" kern="0" dirty="0" smtClean="0">
                <a:solidFill>
                  <a:schemeClr val="tx1">
                    <a:lumMod val="90000"/>
                    <a:lumOff val="10000"/>
                  </a:schemeClr>
                </a:solidFill>
                <a:ea typeface="+mn-ea"/>
                <a:cs typeface="Times New Roman"/>
              </a:rPr>
              <a:t>Solution offered by Sustainable Investing</a:t>
            </a:r>
            <a:r>
              <a:rPr lang="en-US" sz="2800" b="0" kern="0" dirty="0" smtClean="0">
                <a:solidFill>
                  <a:schemeClr val="tx1">
                    <a:lumMod val="90000"/>
                    <a:lumOff val="10000"/>
                  </a:schemeClr>
                </a:solidFill>
                <a:ea typeface="+mn-ea"/>
                <a:cs typeface="Times New Roman"/>
              </a:rPr>
              <a:t>:</a:t>
            </a:r>
          </a:p>
          <a:p>
            <a:pPr lvl="3">
              <a:lnSpc>
                <a:spcPct val="100000"/>
              </a:lnSpc>
              <a:spcBef>
                <a:spcPct val="20000"/>
              </a:spcBef>
              <a:buClr>
                <a:schemeClr val="tx2">
                  <a:lumMod val="75000"/>
                  <a:lumOff val="25000"/>
                </a:schemeClr>
              </a:buClr>
              <a:buSzPct val="100000"/>
            </a:pPr>
            <a:r>
              <a:rPr lang="en-US" sz="2400" b="0" kern="0" dirty="0" smtClean="0">
                <a:solidFill>
                  <a:schemeClr val="tx1">
                    <a:lumMod val="90000"/>
                    <a:lumOff val="10000"/>
                  </a:schemeClr>
                </a:solidFill>
                <a:ea typeface="+mn-ea"/>
                <a:cs typeface="Times New Roman"/>
              </a:rPr>
              <a:t>Move to positive rather than negative screens</a:t>
            </a:r>
          </a:p>
          <a:p>
            <a:pPr lvl="4">
              <a:lnSpc>
                <a:spcPct val="100000"/>
              </a:lnSpc>
              <a:spcBef>
                <a:spcPct val="20000"/>
              </a:spcBef>
              <a:buClr>
                <a:schemeClr val="tx2">
                  <a:lumMod val="75000"/>
                  <a:lumOff val="25000"/>
                </a:schemeClr>
              </a:buClr>
              <a:buSzPct val="100000"/>
            </a:pPr>
            <a:r>
              <a:rPr lang="en-US" sz="2400" b="0" kern="0" dirty="0" smtClean="0">
                <a:solidFill>
                  <a:schemeClr val="tx1">
                    <a:lumMod val="90000"/>
                    <a:lumOff val="10000"/>
                  </a:schemeClr>
                </a:solidFill>
                <a:ea typeface="+mn-ea"/>
                <a:cs typeface="Times New Roman"/>
              </a:rPr>
              <a:t>“Impact Investing”</a:t>
            </a:r>
          </a:p>
          <a:p>
            <a:pPr lvl="3">
              <a:lnSpc>
                <a:spcPct val="100000"/>
              </a:lnSpc>
              <a:spcBef>
                <a:spcPct val="20000"/>
              </a:spcBef>
              <a:buClr>
                <a:schemeClr val="tx2">
                  <a:lumMod val="75000"/>
                  <a:lumOff val="25000"/>
                </a:schemeClr>
              </a:buClr>
              <a:buSzPct val="100000"/>
            </a:pPr>
            <a:r>
              <a:rPr lang="en-US" sz="2400" b="0" kern="0" dirty="0" smtClean="0">
                <a:solidFill>
                  <a:schemeClr val="tx1">
                    <a:lumMod val="90000"/>
                    <a:lumOff val="10000"/>
                  </a:schemeClr>
                </a:solidFill>
                <a:ea typeface="+mn-ea"/>
                <a:cs typeface="Times New Roman"/>
              </a:rPr>
              <a:t>Focus on investments that promote social, environmental or governance changes/results</a:t>
            </a:r>
            <a:endParaRPr lang="en-US" sz="2400" b="0" kern="0" dirty="0">
              <a:solidFill>
                <a:schemeClr val="tx1">
                  <a:lumMod val="90000"/>
                  <a:lumOff val="10000"/>
                </a:schemeClr>
              </a:solidFill>
              <a:ea typeface="+mn-ea"/>
              <a:cs typeface="Times New Roman"/>
            </a:endParaRPr>
          </a:p>
        </p:txBody>
      </p:sp>
    </p:spTree>
    <p:extLst>
      <p:ext uri="{BB962C8B-B14F-4D97-AF65-F5344CB8AC3E}">
        <p14:creationId xmlns:p14="http://schemas.microsoft.com/office/powerpoint/2010/main" val="174909428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260410" y="226645"/>
            <a:ext cx="8552840" cy="777509"/>
          </a:xfrm>
        </p:spPr>
        <p:txBody>
          <a:bodyPr>
            <a:noAutofit/>
          </a:bodyPr>
          <a:lstStyle/>
          <a:p>
            <a:pPr>
              <a:defRPr/>
            </a:pPr>
            <a:r>
              <a:rPr lang="en-US" sz="3200" b="1" cap="none" dirty="0">
                <a:solidFill>
                  <a:schemeClr val="tx1">
                    <a:lumMod val="90000"/>
                    <a:lumOff val="10000"/>
                  </a:schemeClr>
                </a:solidFill>
              </a:rPr>
              <a:t>Disclaimers</a:t>
            </a:r>
          </a:p>
        </p:txBody>
      </p:sp>
      <p:sp>
        <p:nvSpPr>
          <p:cNvPr id="3" name="Rectangle 2"/>
          <p:cNvSpPr/>
          <p:nvPr/>
        </p:nvSpPr>
        <p:spPr>
          <a:xfrm>
            <a:off x="260410" y="1630369"/>
            <a:ext cx="8552840" cy="2677656"/>
          </a:xfrm>
          <a:prstGeom prst="rect">
            <a:avLst/>
          </a:prstGeom>
        </p:spPr>
        <p:txBody>
          <a:bodyPr wrap="square">
            <a:spAutoFit/>
          </a:bodyPr>
          <a:lstStyle/>
          <a:p>
            <a:pPr marL="342900" lvl="0" indent="-342900" eaLnBrk="0" hangingPunct="0">
              <a:spcBef>
                <a:spcPct val="20000"/>
              </a:spcBef>
              <a:buClr>
                <a:schemeClr val="tx2">
                  <a:lumMod val="75000"/>
                  <a:lumOff val="25000"/>
                </a:schemeClr>
              </a:buClr>
              <a:buSzPct val="100000"/>
              <a:buFont typeface="Arial" panose="020B0604020202020204" pitchFamily="34" charset="0"/>
              <a:buChar char="•"/>
            </a:pPr>
            <a:r>
              <a:rPr lang="en-US" sz="2000" kern="0" dirty="0">
                <a:solidFill>
                  <a:srgbClr val="003366"/>
                </a:solidFill>
                <a:latin typeface="Arial"/>
                <a:ea typeface="+mn-ea"/>
                <a:cs typeface="Times New Roman"/>
              </a:rPr>
              <a:t>The findings, interpretations and conclusions expressed herein are those of the presenter and do not necessarily reflect the views of the World Bank or its affiliated organizations</a:t>
            </a:r>
            <a:r>
              <a:rPr lang="en-US" sz="2000" b="0" kern="0" dirty="0">
                <a:solidFill>
                  <a:srgbClr val="003366"/>
                </a:solidFill>
                <a:latin typeface="Arial"/>
                <a:ea typeface="+mn-ea"/>
                <a:cs typeface="Times New Roman"/>
              </a:rPr>
              <a:t>.</a:t>
            </a:r>
          </a:p>
          <a:p>
            <a:pPr marL="342900" lvl="0" indent="-342900" eaLnBrk="0" hangingPunct="0">
              <a:spcBef>
                <a:spcPct val="20000"/>
              </a:spcBef>
              <a:buClr>
                <a:schemeClr val="tx2">
                  <a:lumMod val="75000"/>
                  <a:lumOff val="25000"/>
                </a:schemeClr>
              </a:buClr>
              <a:buSzPct val="100000"/>
              <a:buFont typeface="Arial" panose="020B0604020202020204" pitchFamily="34" charset="0"/>
              <a:buChar char="•"/>
            </a:pPr>
            <a:endParaRPr lang="en-US" sz="2000" b="0" kern="0" dirty="0">
              <a:solidFill>
                <a:srgbClr val="003366"/>
              </a:solidFill>
              <a:latin typeface="Arial"/>
              <a:ea typeface="+mn-ea"/>
              <a:cs typeface="Times New Roman"/>
            </a:endParaRPr>
          </a:p>
          <a:p>
            <a:pPr marL="342900" lvl="0" indent="-342900" eaLnBrk="0" hangingPunct="0">
              <a:spcBef>
                <a:spcPct val="20000"/>
              </a:spcBef>
              <a:buClr>
                <a:schemeClr val="tx2">
                  <a:lumMod val="75000"/>
                  <a:lumOff val="25000"/>
                </a:schemeClr>
              </a:buClr>
              <a:buSzPct val="100000"/>
              <a:buFont typeface="Arial" panose="020B0604020202020204" pitchFamily="34" charset="0"/>
              <a:buChar char="•"/>
            </a:pPr>
            <a:r>
              <a:rPr lang="en-US" sz="2000" kern="0" dirty="0">
                <a:solidFill>
                  <a:srgbClr val="003366"/>
                </a:solidFill>
                <a:latin typeface="Arial"/>
                <a:ea typeface="+mn-ea"/>
                <a:cs typeface="Times New Roman"/>
              </a:rPr>
              <a:t>This presentation has been prepared for informational purposes only, and the presenter makes no representations or warranties of any kind as to the accuracy or completeness of any of the information contained herein. </a:t>
            </a:r>
          </a:p>
        </p:txBody>
      </p:sp>
    </p:spTree>
    <p:extLst>
      <p:ext uri="{BB962C8B-B14F-4D97-AF65-F5344CB8AC3E}">
        <p14:creationId xmlns:p14="http://schemas.microsoft.com/office/powerpoint/2010/main" val="160764194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265724" y="234462"/>
            <a:ext cx="8552840" cy="660278"/>
          </a:xfrm>
        </p:spPr>
        <p:txBody>
          <a:bodyPr>
            <a:normAutofit/>
          </a:bodyPr>
          <a:lstStyle/>
          <a:p>
            <a:pPr>
              <a:defRPr/>
            </a:pPr>
            <a:r>
              <a:rPr lang="en-US" sz="3200" b="1" cap="none" dirty="0" smtClean="0">
                <a:solidFill>
                  <a:schemeClr val="tx1">
                    <a:lumMod val="90000"/>
                    <a:lumOff val="10000"/>
                  </a:schemeClr>
                </a:solidFill>
              </a:rPr>
              <a:t>Structure of the Presentation</a:t>
            </a:r>
            <a:endParaRPr lang="en-US" sz="3200" b="1" cap="none" dirty="0">
              <a:solidFill>
                <a:schemeClr val="tx1">
                  <a:lumMod val="90000"/>
                  <a:lumOff val="10000"/>
                </a:schemeClr>
              </a:solidFill>
            </a:endParaRPr>
          </a:p>
        </p:txBody>
      </p:sp>
      <p:sp>
        <p:nvSpPr>
          <p:cNvPr id="4" name="Content Placeholder 2"/>
          <p:cNvSpPr txBox="1">
            <a:spLocks/>
          </p:cNvSpPr>
          <p:nvPr/>
        </p:nvSpPr>
        <p:spPr>
          <a:xfrm>
            <a:off x="265723" y="1731962"/>
            <a:ext cx="8635999" cy="4114800"/>
          </a:xfrm>
          <a:prstGeom prst="rect">
            <a:avLst/>
          </a:prstGeom>
        </p:spPr>
        <p:txBody>
          <a:bodyPr/>
          <a:lstStyle>
            <a:lvl1pPr marL="342900" indent="-342900" algn="l" rtl="0" eaLnBrk="0" fontAlgn="base" hangingPunct="0">
              <a:lnSpc>
                <a:spcPct val="150000"/>
              </a:lnSpc>
              <a:spcBef>
                <a:spcPts val="1800"/>
              </a:spcBef>
              <a:spcAft>
                <a:spcPct val="0"/>
              </a:spcAft>
              <a:buClr>
                <a:srgbClr val="404040"/>
              </a:buClr>
              <a:defRPr>
                <a:solidFill>
                  <a:srgbClr val="595959"/>
                </a:solidFill>
                <a:latin typeface="Arial"/>
                <a:ea typeface="MS PGothic" pitchFamily="34" charset="-128"/>
                <a:cs typeface="Arial"/>
              </a:defRPr>
            </a:lvl1pPr>
            <a:lvl2pPr marL="285750" indent="-285750" algn="l" rtl="0" eaLnBrk="0" fontAlgn="base" hangingPunct="0">
              <a:lnSpc>
                <a:spcPct val="110000"/>
              </a:lnSpc>
              <a:spcBef>
                <a:spcPct val="0"/>
              </a:spcBef>
              <a:spcAft>
                <a:spcPct val="0"/>
              </a:spcAft>
              <a:buClr>
                <a:srgbClr val="595959"/>
              </a:buClr>
              <a:buFont typeface="Arial" pitchFamily="34" charset="0"/>
              <a:buChar char="•"/>
              <a:defRPr>
                <a:solidFill>
                  <a:srgbClr val="595959"/>
                </a:solidFill>
                <a:latin typeface="Arial"/>
                <a:ea typeface="MS PGothic" pitchFamily="34" charset="-128"/>
                <a:cs typeface="Arial"/>
              </a:defRPr>
            </a:lvl2pPr>
            <a:lvl3pPr marL="285750" indent="-285750" algn="l" rtl="0" eaLnBrk="0" fontAlgn="base" hangingPunct="0">
              <a:lnSpc>
                <a:spcPct val="110000"/>
              </a:lnSpc>
              <a:spcBef>
                <a:spcPct val="0"/>
              </a:spcBef>
              <a:spcAft>
                <a:spcPct val="0"/>
              </a:spcAft>
              <a:buClr>
                <a:schemeClr val="tx1"/>
              </a:buClr>
              <a:buFont typeface="Arial" pitchFamily="34" charset="0"/>
              <a:buChar char="•"/>
              <a:defRPr>
                <a:solidFill>
                  <a:schemeClr val="tx2"/>
                </a:solidFill>
                <a:latin typeface="Arial"/>
                <a:ea typeface="MS PGothic" pitchFamily="34" charset="-128"/>
                <a:cs typeface="Arial"/>
              </a:defRPr>
            </a:lvl3pPr>
            <a:lvl4pPr marL="831850" indent="-285750" algn="l" rtl="0" eaLnBrk="0" fontAlgn="base" hangingPunct="0">
              <a:lnSpc>
                <a:spcPct val="110000"/>
              </a:lnSpc>
              <a:spcBef>
                <a:spcPct val="0"/>
              </a:spcBef>
              <a:spcAft>
                <a:spcPct val="0"/>
              </a:spcAft>
              <a:buClr>
                <a:srgbClr val="595959"/>
              </a:buClr>
              <a:buFont typeface="Arial" pitchFamily="34" charset="0"/>
              <a:buChar char="•"/>
              <a:defRPr>
                <a:solidFill>
                  <a:srgbClr val="595959"/>
                </a:solidFill>
                <a:latin typeface="Arial"/>
                <a:ea typeface="MS PGothic" pitchFamily="34" charset="-128"/>
                <a:cs typeface="Arial"/>
              </a:defRPr>
            </a:lvl4pPr>
            <a:lvl5pPr marL="1196975" indent="-285750" algn="l" rtl="0" eaLnBrk="0" fontAlgn="base" hangingPunct="0">
              <a:lnSpc>
                <a:spcPct val="110000"/>
              </a:lnSpc>
              <a:spcBef>
                <a:spcPct val="0"/>
              </a:spcBef>
              <a:spcAft>
                <a:spcPct val="0"/>
              </a:spcAft>
              <a:buClr>
                <a:srgbClr val="595959"/>
              </a:buClr>
              <a:buFont typeface="Arial" pitchFamily="34" charset="0"/>
              <a:buChar char="•"/>
              <a:defRPr>
                <a:solidFill>
                  <a:srgbClr val="595959"/>
                </a:solidFill>
                <a:latin typeface="Arial"/>
                <a:ea typeface="MS PGothic" pitchFamily="34" charset="-128"/>
                <a:cs typeface="Arial"/>
              </a:defRPr>
            </a:lvl5pPr>
            <a:lvl6pPr marL="502920" indent="-228600" algn="l" rtl="0" fontAlgn="base">
              <a:spcBef>
                <a:spcPct val="20000"/>
              </a:spcBef>
              <a:spcAft>
                <a:spcPct val="0"/>
              </a:spcAft>
              <a:buClr>
                <a:schemeClr val="tx2">
                  <a:lumMod val="65000"/>
                  <a:lumOff val="35000"/>
                </a:schemeClr>
              </a:buClr>
              <a:buFont typeface="Arial"/>
              <a:buChar char="•"/>
              <a:defRPr sz="1800">
                <a:solidFill>
                  <a:schemeClr val="tx2">
                    <a:lumMod val="65000"/>
                    <a:lumOff val="35000"/>
                  </a:schemeClr>
                </a:solidFill>
                <a:latin typeface="+mn-lt"/>
              </a:defRPr>
            </a:lvl6pPr>
            <a:lvl7pPr marL="2971800" indent="-228600" algn="l" rtl="0" fontAlgn="base">
              <a:spcBef>
                <a:spcPct val="20000"/>
              </a:spcBef>
              <a:spcAft>
                <a:spcPct val="0"/>
              </a:spcAft>
              <a:buClr>
                <a:srgbClr val="00783C"/>
              </a:buClr>
              <a:buChar char="»"/>
              <a:defRPr sz="1600">
                <a:solidFill>
                  <a:schemeClr val="tx1"/>
                </a:solidFill>
                <a:latin typeface="+mn-lt"/>
              </a:defRPr>
            </a:lvl7pPr>
            <a:lvl8pPr marL="3429000" indent="-228600" algn="l" rtl="0" fontAlgn="base">
              <a:spcBef>
                <a:spcPct val="20000"/>
              </a:spcBef>
              <a:spcAft>
                <a:spcPct val="0"/>
              </a:spcAft>
              <a:buClr>
                <a:srgbClr val="00783C"/>
              </a:buClr>
              <a:buChar char="»"/>
              <a:defRPr sz="1600">
                <a:solidFill>
                  <a:schemeClr val="tx1"/>
                </a:solidFill>
                <a:latin typeface="+mn-lt"/>
              </a:defRPr>
            </a:lvl8pPr>
            <a:lvl9pPr marL="3886200" indent="-228600" algn="l" rtl="0" fontAlgn="base">
              <a:spcBef>
                <a:spcPct val="20000"/>
              </a:spcBef>
              <a:spcAft>
                <a:spcPct val="0"/>
              </a:spcAft>
              <a:buClr>
                <a:srgbClr val="00783C"/>
              </a:buClr>
              <a:buChar char="»"/>
              <a:defRPr sz="1600">
                <a:solidFill>
                  <a:schemeClr val="tx1"/>
                </a:solidFill>
                <a:latin typeface="+mn-lt"/>
              </a:defRPr>
            </a:lvl9pPr>
          </a:lstStyle>
          <a:p>
            <a:pPr>
              <a:lnSpc>
                <a:spcPct val="100000"/>
              </a:lnSpc>
              <a:buClr>
                <a:schemeClr val="tx2">
                  <a:lumMod val="75000"/>
                  <a:lumOff val="25000"/>
                </a:schemeClr>
              </a:buClr>
              <a:buFont typeface="Arial" panose="020B0604020202020204" pitchFamily="34" charset="0"/>
              <a:buChar char="•"/>
            </a:pPr>
            <a:r>
              <a:rPr lang="en-US" sz="2800" b="0" kern="0" dirty="0" smtClean="0">
                <a:solidFill>
                  <a:srgbClr val="002060"/>
                </a:solidFill>
              </a:rPr>
              <a:t>The World </a:t>
            </a:r>
            <a:r>
              <a:rPr lang="en-US" sz="2800" b="0" kern="0" dirty="0" smtClean="0">
                <a:solidFill>
                  <a:srgbClr val="002060"/>
                </a:solidFill>
              </a:rPr>
              <a:t>Bank’s </a:t>
            </a:r>
            <a:r>
              <a:rPr lang="en-US" sz="2800" b="0" kern="0" dirty="0" err="1" smtClean="0">
                <a:solidFill>
                  <a:srgbClr val="002060"/>
                </a:solidFill>
              </a:rPr>
              <a:t>Sukuk</a:t>
            </a:r>
            <a:r>
              <a:rPr lang="en-US" sz="2800" b="0" kern="0" dirty="0" smtClean="0">
                <a:solidFill>
                  <a:srgbClr val="002060"/>
                </a:solidFill>
              </a:rPr>
              <a:t> Transactions</a:t>
            </a:r>
            <a:endParaRPr lang="en-US" sz="2800" b="1" kern="0" dirty="0" smtClean="0">
              <a:solidFill>
                <a:srgbClr val="002060"/>
              </a:solidFill>
            </a:endParaRPr>
          </a:p>
          <a:p>
            <a:pPr>
              <a:lnSpc>
                <a:spcPct val="100000"/>
              </a:lnSpc>
              <a:buClr>
                <a:schemeClr val="tx2">
                  <a:lumMod val="75000"/>
                  <a:lumOff val="25000"/>
                </a:schemeClr>
              </a:buClr>
              <a:buFont typeface="Arial" panose="020B0604020202020204" pitchFamily="34" charset="0"/>
              <a:buChar char="•"/>
            </a:pPr>
            <a:r>
              <a:rPr lang="en-US" sz="2800" b="0" kern="0" dirty="0" smtClean="0">
                <a:solidFill>
                  <a:srgbClr val="002060"/>
                </a:solidFill>
              </a:rPr>
              <a:t>The Story behind the “Vaccine </a:t>
            </a:r>
            <a:r>
              <a:rPr lang="en-US" sz="2800" b="0" kern="0" dirty="0" err="1" smtClean="0">
                <a:solidFill>
                  <a:srgbClr val="002060"/>
                </a:solidFill>
              </a:rPr>
              <a:t>Sukuk</a:t>
            </a:r>
            <a:r>
              <a:rPr lang="en-US" sz="2800" b="0" kern="0" dirty="0" smtClean="0">
                <a:solidFill>
                  <a:srgbClr val="002060"/>
                </a:solidFill>
              </a:rPr>
              <a:t>”</a:t>
            </a:r>
            <a:endParaRPr lang="en-US" sz="2800" b="1" kern="0" dirty="0" smtClean="0">
              <a:solidFill>
                <a:srgbClr val="002060"/>
              </a:solidFill>
            </a:endParaRPr>
          </a:p>
          <a:p>
            <a:pPr>
              <a:lnSpc>
                <a:spcPct val="100000"/>
              </a:lnSpc>
              <a:buClr>
                <a:schemeClr val="tx2">
                  <a:lumMod val="75000"/>
                  <a:lumOff val="25000"/>
                </a:schemeClr>
              </a:buClr>
              <a:buFont typeface="Arial" panose="020B0604020202020204" pitchFamily="34" charset="0"/>
              <a:buChar char="•"/>
            </a:pPr>
            <a:r>
              <a:rPr lang="en-US" sz="2800" b="0" kern="0" dirty="0" smtClean="0">
                <a:solidFill>
                  <a:srgbClr val="002060"/>
                </a:solidFill>
              </a:rPr>
              <a:t>The Growth of Conventional Sustainable Investing and its relevance for Islamic Finance</a:t>
            </a:r>
            <a:endParaRPr lang="en-US" sz="2800" b="0" kern="0" dirty="0">
              <a:solidFill>
                <a:srgbClr val="002060"/>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265724" y="0"/>
            <a:ext cx="8552840" cy="1097940"/>
          </a:xfrm>
        </p:spPr>
        <p:txBody>
          <a:bodyPr>
            <a:noAutofit/>
          </a:bodyPr>
          <a:lstStyle/>
          <a:p>
            <a:pPr>
              <a:defRPr/>
            </a:pPr>
            <a:r>
              <a:rPr lang="en-US" sz="3200" b="1" cap="none" dirty="0">
                <a:solidFill>
                  <a:schemeClr val="tx1">
                    <a:lumMod val="90000"/>
                    <a:lumOff val="10000"/>
                  </a:schemeClr>
                </a:solidFill>
              </a:rPr>
              <a:t>World Bank</a:t>
            </a:r>
            <a:br>
              <a:rPr lang="en-US" sz="3200" b="1" cap="none" dirty="0">
                <a:solidFill>
                  <a:schemeClr val="tx1">
                    <a:lumMod val="90000"/>
                    <a:lumOff val="10000"/>
                  </a:schemeClr>
                </a:solidFill>
              </a:rPr>
            </a:br>
            <a:r>
              <a:rPr lang="en-US" sz="3200" b="1" cap="none" dirty="0" smtClean="0">
                <a:solidFill>
                  <a:schemeClr val="tx1">
                    <a:lumMod val="90000"/>
                    <a:lumOff val="10000"/>
                  </a:schemeClr>
                </a:solidFill>
              </a:rPr>
              <a:t>Transactional Work </a:t>
            </a:r>
            <a:r>
              <a:rPr lang="en-US" sz="3200" b="1" cap="none" dirty="0">
                <a:solidFill>
                  <a:schemeClr val="tx1">
                    <a:lumMod val="90000"/>
                    <a:lumOff val="10000"/>
                  </a:schemeClr>
                </a:solidFill>
              </a:rPr>
              <a:t>in Islamic </a:t>
            </a:r>
            <a:r>
              <a:rPr lang="en-US" sz="3200" b="1" cap="none" dirty="0" smtClean="0">
                <a:solidFill>
                  <a:schemeClr val="tx1">
                    <a:lumMod val="90000"/>
                    <a:lumOff val="10000"/>
                  </a:schemeClr>
                </a:solidFill>
              </a:rPr>
              <a:t>Finance</a:t>
            </a:r>
            <a:endParaRPr lang="en-US" sz="3200" b="1" cap="none" dirty="0">
              <a:solidFill>
                <a:schemeClr val="tx1">
                  <a:lumMod val="90000"/>
                  <a:lumOff val="10000"/>
                </a:schemeClr>
              </a:solidFill>
            </a:endParaRPr>
          </a:p>
        </p:txBody>
      </p:sp>
      <p:sp>
        <p:nvSpPr>
          <p:cNvPr id="4" name="Content Placeholder 2"/>
          <p:cNvSpPr txBox="1">
            <a:spLocks/>
          </p:cNvSpPr>
          <p:nvPr/>
        </p:nvSpPr>
        <p:spPr>
          <a:xfrm>
            <a:off x="171938" y="1731962"/>
            <a:ext cx="8729785" cy="4114800"/>
          </a:xfrm>
          <a:prstGeom prst="rect">
            <a:avLst/>
          </a:prstGeom>
        </p:spPr>
        <p:txBody>
          <a:bodyPr/>
          <a:lstStyle>
            <a:lvl1pPr marL="342900" indent="-342900" algn="l" rtl="0" eaLnBrk="0" fontAlgn="base" hangingPunct="0">
              <a:lnSpc>
                <a:spcPct val="150000"/>
              </a:lnSpc>
              <a:spcBef>
                <a:spcPts val="1800"/>
              </a:spcBef>
              <a:spcAft>
                <a:spcPct val="0"/>
              </a:spcAft>
              <a:buClr>
                <a:srgbClr val="404040"/>
              </a:buClr>
              <a:defRPr>
                <a:solidFill>
                  <a:srgbClr val="595959"/>
                </a:solidFill>
                <a:latin typeface="Arial"/>
                <a:ea typeface="MS PGothic" pitchFamily="34" charset="-128"/>
                <a:cs typeface="Arial"/>
              </a:defRPr>
            </a:lvl1pPr>
            <a:lvl2pPr marL="285750" indent="-285750" algn="l" rtl="0" eaLnBrk="0" fontAlgn="base" hangingPunct="0">
              <a:lnSpc>
                <a:spcPct val="110000"/>
              </a:lnSpc>
              <a:spcBef>
                <a:spcPct val="0"/>
              </a:spcBef>
              <a:spcAft>
                <a:spcPct val="0"/>
              </a:spcAft>
              <a:buClr>
                <a:srgbClr val="595959"/>
              </a:buClr>
              <a:buFont typeface="Arial" pitchFamily="34" charset="0"/>
              <a:buChar char="•"/>
              <a:defRPr>
                <a:solidFill>
                  <a:srgbClr val="595959"/>
                </a:solidFill>
                <a:latin typeface="Arial"/>
                <a:ea typeface="MS PGothic" pitchFamily="34" charset="-128"/>
                <a:cs typeface="Arial"/>
              </a:defRPr>
            </a:lvl2pPr>
            <a:lvl3pPr marL="285750" indent="-285750" algn="l" rtl="0" eaLnBrk="0" fontAlgn="base" hangingPunct="0">
              <a:lnSpc>
                <a:spcPct val="110000"/>
              </a:lnSpc>
              <a:spcBef>
                <a:spcPct val="0"/>
              </a:spcBef>
              <a:spcAft>
                <a:spcPct val="0"/>
              </a:spcAft>
              <a:buClr>
                <a:schemeClr val="tx1"/>
              </a:buClr>
              <a:buFont typeface="Arial" pitchFamily="34" charset="0"/>
              <a:buChar char="•"/>
              <a:defRPr>
                <a:solidFill>
                  <a:schemeClr val="tx2"/>
                </a:solidFill>
                <a:latin typeface="Arial"/>
                <a:ea typeface="MS PGothic" pitchFamily="34" charset="-128"/>
                <a:cs typeface="Arial"/>
              </a:defRPr>
            </a:lvl3pPr>
            <a:lvl4pPr marL="831850" indent="-285750" algn="l" rtl="0" eaLnBrk="0" fontAlgn="base" hangingPunct="0">
              <a:lnSpc>
                <a:spcPct val="110000"/>
              </a:lnSpc>
              <a:spcBef>
                <a:spcPct val="0"/>
              </a:spcBef>
              <a:spcAft>
                <a:spcPct val="0"/>
              </a:spcAft>
              <a:buClr>
                <a:srgbClr val="595959"/>
              </a:buClr>
              <a:buFont typeface="Arial" pitchFamily="34" charset="0"/>
              <a:buChar char="•"/>
              <a:defRPr>
                <a:solidFill>
                  <a:srgbClr val="595959"/>
                </a:solidFill>
                <a:latin typeface="Arial"/>
                <a:ea typeface="MS PGothic" pitchFamily="34" charset="-128"/>
                <a:cs typeface="Arial"/>
              </a:defRPr>
            </a:lvl4pPr>
            <a:lvl5pPr marL="1196975" indent="-285750" algn="l" rtl="0" eaLnBrk="0" fontAlgn="base" hangingPunct="0">
              <a:lnSpc>
                <a:spcPct val="110000"/>
              </a:lnSpc>
              <a:spcBef>
                <a:spcPct val="0"/>
              </a:spcBef>
              <a:spcAft>
                <a:spcPct val="0"/>
              </a:spcAft>
              <a:buClr>
                <a:srgbClr val="595959"/>
              </a:buClr>
              <a:buFont typeface="Arial" pitchFamily="34" charset="0"/>
              <a:buChar char="•"/>
              <a:defRPr>
                <a:solidFill>
                  <a:srgbClr val="595959"/>
                </a:solidFill>
                <a:latin typeface="Arial"/>
                <a:ea typeface="MS PGothic" pitchFamily="34" charset="-128"/>
                <a:cs typeface="Arial"/>
              </a:defRPr>
            </a:lvl5pPr>
            <a:lvl6pPr marL="502920" indent="-228600" algn="l" rtl="0" fontAlgn="base">
              <a:spcBef>
                <a:spcPct val="20000"/>
              </a:spcBef>
              <a:spcAft>
                <a:spcPct val="0"/>
              </a:spcAft>
              <a:buClr>
                <a:schemeClr val="tx2">
                  <a:lumMod val="65000"/>
                  <a:lumOff val="35000"/>
                </a:schemeClr>
              </a:buClr>
              <a:buFont typeface="Arial"/>
              <a:buChar char="•"/>
              <a:defRPr sz="1800">
                <a:solidFill>
                  <a:schemeClr val="tx2">
                    <a:lumMod val="65000"/>
                    <a:lumOff val="35000"/>
                  </a:schemeClr>
                </a:solidFill>
                <a:latin typeface="+mn-lt"/>
              </a:defRPr>
            </a:lvl6pPr>
            <a:lvl7pPr marL="2971800" indent="-228600" algn="l" rtl="0" fontAlgn="base">
              <a:spcBef>
                <a:spcPct val="20000"/>
              </a:spcBef>
              <a:spcAft>
                <a:spcPct val="0"/>
              </a:spcAft>
              <a:buClr>
                <a:srgbClr val="00783C"/>
              </a:buClr>
              <a:buChar char="»"/>
              <a:defRPr sz="1600">
                <a:solidFill>
                  <a:schemeClr val="tx1"/>
                </a:solidFill>
                <a:latin typeface="+mn-lt"/>
              </a:defRPr>
            </a:lvl7pPr>
            <a:lvl8pPr marL="3429000" indent="-228600" algn="l" rtl="0" fontAlgn="base">
              <a:spcBef>
                <a:spcPct val="20000"/>
              </a:spcBef>
              <a:spcAft>
                <a:spcPct val="0"/>
              </a:spcAft>
              <a:buClr>
                <a:srgbClr val="00783C"/>
              </a:buClr>
              <a:buChar char="»"/>
              <a:defRPr sz="1600">
                <a:solidFill>
                  <a:schemeClr val="tx1"/>
                </a:solidFill>
                <a:latin typeface="+mn-lt"/>
              </a:defRPr>
            </a:lvl8pPr>
            <a:lvl9pPr marL="3886200" indent="-228600" algn="l" rtl="0" fontAlgn="base">
              <a:spcBef>
                <a:spcPct val="20000"/>
              </a:spcBef>
              <a:spcAft>
                <a:spcPct val="0"/>
              </a:spcAft>
              <a:buClr>
                <a:srgbClr val="00783C"/>
              </a:buClr>
              <a:buChar char="»"/>
              <a:defRPr sz="1600">
                <a:solidFill>
                  <a:schemeClr val="tx1"/>
                </a:solidFill>
                <a:latin typeface="+mn-lt"/>
              </a:defRPr>
            </a:lvl9pPr>
          </a:lstStyle>
          <a:p>
            <a:pPr marL="400050" lvl="2" indent="-457200">
              <a:lnSpc>
                <a:spcPct val="100000"/>
              </a:lnSpc>
              <a:buClr>
                <a:schemeClr val="tx2">
                  <a:lumMod val="75000"/>
                  <a:lumOff val="25000"/>
                </a:schemeClr>
              </a:buClr>
            </a:pPr>
            <a:r>
              <a:rPr lang="en-US" sz="2800" b="0" dirty="0" smtClean="0">
                <a:solidFill>
                  <a:srgbClr val="002060"/>
                </a:solidFill>
              </a:rPr>
              <a:t>First Islamic capital markets transaction: </a:t>
            </a:r>
          </a:p>
          <a:p>
            <a:pPr marL="488950" lvl="3" indent="0">
              <a:lnSpc>
                <a:spcPct val="100000"/>
              </a:lnSpc>
              <a:buClr>
                <a:schemeClr val="tx2">
                  <a:lumMod val="75000"/>
                  <a:lumOff val="25000"/>
                </a:schemeClr>
              </a:buClr>
              <a:buNone/>
            </a:pPr>
            <a:r>
              <a:rPr lang="en-US" sz="2800" dirty="0" smtClean="0">
                <a:solidFill>
                  <a:srgbClr val="002060"/>
                </a:solidFill>
              </a:rPr>
              <a:t>Malaysian domestic issue</a:t>
            </a:r>
            <a:r>
              <a:rPr lang="en-US" sz="2800" b="0" dirty="0" smtClean="0">
                <a:solidFill>
                  <a:srgbClr val="002060"/>
                </a:solidFill>
              </a:rPr>
              <a:t> in 2005</a:t>
            </a:r>
          </a:p>
          <a:p>
            <a:pPr lvl="4" indent="-342900">
              <a:lnSpc>
                <a:spcPct val="100000"/>
              </a:lnSpc>
              <a:buClr>
                <a:schemeClr val="tx2">
                  <a:lumMod val="75000"/>
                  <a:lumOff val="25000"/>
                </a:schemeClr>
              </a:buClr>
            </a:pPr>
            <a:r>
              <a:rPr lang="en-US" sz="2000" b="0" dirty="0" smtClean="0">
                <a:solidFill>
                  <a:srgbClr val="002060"/>
                </a:solidFill>
              </a:rPr>
              <a:t>MYR 760 million 5 year issue</a:t>
            </a:r>
            <a:endParaRPr lang="en-US" sz="2000" b="0" dirty="0">
              <a:solidFill>
                <a:srgbClr val="002060"/>
              </a:solidFill>
            </a:endParaRPr>
          </a:p>
          <a:p>
            <a:pPr marL="457200" indent="-457200">
              <a:lnSpc>
                <a:spcPct val="100000"/>
              </a:lnSpc>
              <a:buClr>
                <a:schemeClr val="tx2">
                  <a:lumMod val="75000"/>
                  <a:lumOff val="25000"/>
                </a:schemeClr>
              </a:buClr>
              <a:buFont typeface="Arial" panose="020B0604020202020204" pitchFamily="34" charset="0"/>
              <a:buChar char="•"/>
            </a:pPr>
            <a:r>
              <a:rPr lang="en-US" sz="2800" b="0" dirty="0" smtClean="0">
                <a:solidFill>
                  <a:srgbClr val="002060"/>
                </a:solidFill>
              </a:rPr>
              <a:t>December 2014, </a:t>
            </a:r>
            <a:r>
              <a:rPr lang="en-US" sz="2800" dirty="0" smtClean="0">
                <a:solidFill>
                  <a:srgbClr val="002060"/>
                </a:solidFill>
              </a:rPr>
              <a:t>“Vaccine </a:t>
            </a:r>
            <a:r>
              <a:rPr lang="en-US" sz="2800" dirty="0" err="1" smtClean="0">
                <a:solidFill>
                  <a:srgbClr val="002060"/>
                </a:solidFill>
              </a:rPr>
              <a:t>Sukuk</a:t>
            </a:r>
            <a:r>
              <a:rPr lang="en-US" sz="2800" dirty="0" smtClean="0">
                <a:solidFill>
                  <a:srgbClr val="002060"/>
                </a:solidFill>
              </a:rPr>
              <a:t>” </a:t>
            </a:r>
            <a:r>
              <a:rPr lang="en-US" sz="2800" b="0" dirty="0" smtClean="0">
                <a:solidFill>
                  <a:srgbClr val="002060"/>
                </a:solidFill>
              </a:rPr>
              <a:t>for the International Finance Facility for </a:t>
            </a:r>
            <a:r>
              <a:rPr lang="en-US" sz="2800" b="0" dirty="0" err="1" smtClean="0">
                <a:solidFill>
                  <a:srgbClr val="002060"/>
                </a:solidFill>
              </a:rPr>
              <a:t>Immunisation</a:t>
            </a:r>
            <a:r>
              <a:rPr lang="en-US" sz="2800" b="0" dirty="0" smtClean="0">
                <a:solidFill>
                  <a:srgbClr val="002060"/>
                </a:solidFill>
              </a:rPr>
              <a:t> (“</a:t>
            </a:r>
            <a:r>
              <a:rPr lang="en-US" sz="2800" dirty="0" smtClean="0">
                <a:solidFill>
                  <a:srgbClr val="002060"/>
                </a:solidFill>
              </a:rPr>
              <a:t>IFFIm</a:t>
            </a:r>
            <a:r>
              <a:rPr lang="en-US" sz="2800" b="0" dirty="0" smtClean="0">
                <a:solidFill>
                  <a:srgbClr val="002060"/>
                </a:solidFill>
              </a:rPr>
              <a:t>”)</a:t>
            </a:r>
          </a:p>
          <a:p>
            <a:pPr marL="1311275" lvl="4" indent="-457200">
              <a:lnSpc>
                <a:spcPct val="100000"/>
              </a:lnSpc>
              <a:buClr>
                <a:schemeClr val="tx2">
                  <a:lumMod val="75000"/>
                  <a:lumOff val="25000"/>
                </a:schemeClr>
              </a:buClr>
            </a:pPr>
            <a:r>
              <a:rPr lang="en-US" sz="2000" b="0" dirty="0" smtClean="0">
                <a:solidFill>
                  <a:srgbClr val="002060"/>
                </a:solidFill>
              </a:rPr>
              <a:t>US$500 million 3 year transaction</a:t>
            </a:r>
          </a:p>
          <a:p>
            <a:pPr marL="1311275" lvl="4" indent="-457200">
              <a:lnSpc>
                <a:spcPct val="100000"/>
              </a:lnSpc>
              <a:buClr>
                <a:schemeClr val="tx2">
                  <a:lumMod val="75000"/>
                  <a:lumOff val="25000"/>
                </a:schemeClr>
              </a:buClr>
            </a:pPr>
            <a:r>
              <a:rPr lang="en-US" sz="2200" b="0" dirty="0" smtClean="0">
                <a:solidFill>
                  <a:srgbClr val="002060"/>
                </a:solidFill>
              </a:rPr>
              <a:t>Floating rate based on commodity </a:t>
            </a:r>
            <a:r>
              <a:rPr lang="en-US" sz="2200" b="0" dirty="0" err="1" smtClean="0">
                <a:solidFill>
                  <a:srgbClr val="002060"/>
                </a:solidFill>
              </a:rPr>
              <a:t>murabaha</a:t>
            </a:r>
            <a:endParaRPr lang="en-US" sz="2200" b="0" dirty="0" smtClean="0">
              <a:solidFill>
                <a:srgbClr val="002060"/>
              </a:solidFill>
            </a:endParaRPr>
          </a:p>
          <a:p>
            <a:pPr marL="0" lvl="2" indent="0">
              <a:lnSpc>
                <a:spcPct val="100000"/>
              </a:lnSpc>
              <a:buClr>
                <a:schemeClr val="tx2">
                  <a:lumMod val="65000"/>
                  <a:lumOff val="35000"/>
                </a:schemeClr>
              </a:buClr>
              <a:buNone/>
            </a:pPr>
            <a:endParaRPr lang="en-US" sz="2800" dirty="0" smtClean="0">
              <a:solidFill>
                <a:schemeClr val="tx1"/>
              </a:solidFill>
            </a:endParaRPr>
          </a:p>
        </p:txBody>
      </p:sp>
    </p:spTree>
    <p:extLst>
      <p:ext uri="{BB962C8B-B14F-4D97-AF65-F5344CB8AC3E}">
        <p14:creationId xmlns:p14="http://schemas.microsoft.com/office/powerpoint/2010/main" val="78446521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260410" y="468922"/>
            <a:ext cx="8552840" cy="589940"/>
          </a:xfrm>
        </p:spPr>
        <p:txBody>
          <a:bodyPr>
            <a:noAutofit/>
          </a:bodyPr>
          <a:lstStyle/>
          <a:p>
            <a:pPr>
              <a:defRPr/>
            </a:pPr>
            <a:r>
              <a:rPr lang="en-US" sz="3200" b="1" cap="none" dirty="0">
                <a:solidFill>
                  <a:schemeClr val="tx1">
                    <a:lumMod val="90000"/>
                    <a:lumOff val="10000"/>
                  </a:schemeClr>
                </a:solidFill>
              </a:rPr>
              <a:t>What is IFFIm?</a:t>
            </a:r>
          </a:p>
        </p:txBody>
      </p:sp>
      <p:sp>
        <p:nvSpPr>
          <p:cNvPr id="4" name="Content Placeholder 2"/>
          <p:cNvSpPr txBox="1">
            <a:spLocks/>
          </p:cNvSpPr>
          <p:nvPr/>
        </p:nvSpPr>
        <p:spPr>
          <a:xfrm>
            <a:off x="171939" y="1731962"/>
            <a:ext cx="7901354" cy="4114800"/>
          </a:xfrm>
          <a:prstGeom prst="rect">
            <a:avLst/>
          </a:prstGeom>
        </p:spPr>
        <p:txBody>
          <a:bodyPr/>
          <a:lstStyle>
            <a:lvl1pPr marL="342900" indent="-342900" algn="l" rtl="0" eaLnBrk="0" fontAlgn="base" hangingPunct="0">
              <a:lnSpc>
                <a:spcPct val="150000"/>
              </a:lnSpc>
              <a:spcBef>
                <a:spcPts val="1800"/>
              </a:spcBef>
              <a:spcAft>
                <a:spcPct val="0"/>
              </a:spcAft>
              <a:buClr>
                <a:srgbClr val="404040"/>
              </a:buClr>
              <a:defRPr>
                <a:solidFill>
                  <a:srgbClr val="595959"/>
                </a:solidFill>
                <a:latin typeface="Arial"/>
                <a:ea typeface="MS PGothic" pitchFamily="34" charset="-128"/>
                <a:cs typeface="Arial"/>
              </a:defRPr>
            </a:lvl1pPr>
            <a:lvl2pPr marL="285750" indent="-285750" algn="l" rtl="0" eaLnBrk="0" fontAlgn="base" hangingPunct="0">
              <a:lnSpc>
                <a:spcPct val="110000"/>
              </a:lnSpc>
              <a:spcBef>
                <a:spcPct val="0"/>
              </a:spcBef>
              <a:spcAft>
                <a:spcPct val="0"/>
              </a:spcAft>
              <a:buClr>
                <a:srgbClr val="595959"/>
              </a:buClr>
              <a:buFont typeface="Arial" pitchFamily="34" charset="0"/>
              <a:buChar char="•"/>
              <a:defRPr>
                <a:solidFill>
                  <a:srgbClr val="595959"/>
                </a:solidFill>
                <a:latin typeface="Arial"/>
                <a:ea typeface="MS PGothic" pitchFamily="34" charset="-128"/>
                <a:cs typeface="Arial"/>
              </a:defRPr>
            </a:lvl2pPr>
            <a:lvl3pPr marL="285750" indent="-285750" algn="l" rtl="0" eaLnBrk="0" fontAlgn="base" hangingPunct="0">
              <a:lnSpc>
                <a:spcPct val="110000"/>
              </a:lnSpc>
              <a:spcBef>
                <a:spcPct val="0"/>
              </a:spcBef>
              <a:spcAft>
                <a:spcPct val="0"/>
              </a:spcAft>
              <a:buClr>
                <a:schemeClr val="tx1"/>
              </a:buClr>
              <a:buFont typeface="Arial" pitchFamily="34" charset="0"/>
              <a:buChar char="•"/>
              <a:defRPr>
                <a:solidFill>
                  <a:schemeClr val="tx2"/>
                </a:solidFill>
                <a:latin typeface="Arial"/>
                <a:ea typeface="MS PGothic" pitchFamily="34" charset="-128"/>
                <a:cs typeface="Arial"/>
              </a:defRPr>
            </a:lvl3pPr>
            <a:lvl4pPr marL="831850" indent="-285750" algn="l" rtl="0" eaLnBrk="0" fontAlgn="base" hangingPunct="0">
              <a:lnSpc>
                <a:spcPct val="110000"/>
              </a:lnSpc>
              <a:spcBef>
                <a:spcPct val="0"/>
              </a:spcBef>
              <a:spcAft>
                <a:spcPct val="0"/>
              </a:spcAft>
              <a:buClr>
                <a:srgbClr val="595959"/>
              </a:buClr>
              <a:buFont typeface="Arial" pitchFamily="34" charset="0"/>
              <a:buChar char="•"/>
              <a:defRPr>
                <a:solidFill>
                  <a:srgbClr val="595959"/>
                </a:solidFill>
                <a:latin typeface="Arial"/>
                <a:ea typeface="MS PGothic" pitchFamily="34" charset="-128"/>
                <a:cs typeface="Arial"/>
              </a:defRPr>
            </a:lvl4pPr>
            <a:lvl5pPr marL="1196975" indent="-285750" algn="l" rtl="0" eaLnBrk="0" fontAlgn="base" hangingPunct="0">
              <a:lnSpc>
                <a:spcPct val="110000"/>
              </a:lnSpc>
              <a:spcBef>
                <a:spcPct val="0"/>
              </a:spcBef>
              <a:spcAft>
                <a:spcPct val="0"/>
              </a:spcAft>
              <a:buClr>
                <a:srgbClr val="595959"/>
              </a:buClr>
              <a:buFont typeface="Arial" pitchFamily="34" charset="0"/>
              <a:buChar char="•"/>
              <a:defRPr>
                <a:solidFill>
                  <a:srgbClr val="595959"/>
                </a:solidFill>
                <a:latin typeface="Arial"/>
                <a:ea typeface="MS PGothic" pitchFamily="34" charset="-128"/>
                <a:cs typeface="Arial"/>
              </a:defRPr>
            </a:lvl5pPr>
            <a:lvl6pPr marL="502920" indent="-228600" algn="l" rtl="0" fontAlgn="base">
              <a:spcBef>
                <a:spcPct val="20000"/>
              </a:spcBef>
              <a:spcAft>
                <a:spcPct val="0"/>
              </a:spcAft>
              <a:buClr>
                <a:schemeClr val="tx2">
                  <a:lumMod val="65000"/>
                  <a:lumOff val="35000"/>
                </a:schemeClr>
              </a:buClr>
              <a:buFont typeface="Arial"/>
              <a:buChar char="•"/>
              <a:defRPr sz="1800">
                <a:solidFill>
                  <a:schemeClr val="tx2">
                    <a:lumMod val="65000"/>
                    <a:lumOff val="35000"/>
                  </a:schemeClr>
                </a:solidFill>
                <a:latin typeface="+mn-lt"/>
              </a:defRPr>
            </a:lvl6pPr>
            <a:lvl7pPr marL="2971800" indent="-228600" algn="l" rtl="0" fontAlgn="base">
              <a:spcBef>
                <a:spcPct val="20000"/>
              </a:spcBef>
              <a:spcAft>
                <a:spcPct val="0"/>
              </a:spcAft>
              <a:buClr>
                <a:srgbClr val="00783C"/>
              </a:buClr>
              <a:buChar char="»"/>
              <a:defRPr sz="1600">
                <a:solidFill>
                  <a:schemeClr val="tx1"/>
                </a:solidFill>
                <a:latin typeface="+mn-lt"/>
              </a:defRPr>
            </a:lvl7pPr>
            <a:lvl8pPr marL="3429000" indent="-228600" algn="l" rtl="0" fontAlgn="base">
              <a:spcBef>
                <a:spcPct val="20000"/>
              </a:spcBef>
              <a:spcAft>
                <a:spcPct val="0"/>
              </a:spcAft>
              <a:buClr>
                <a:srgbClr val="00783C"/>
              </a:buClr>
              <a:buChar char="»"/>
              <a:defRPr sz="1600">
                <a:solidFill>
                  <a:schemeClr val="tx1"/>
                </a:solidFill>
                <a:latin typeface="+mn-lt"/>
              </a:defRPr>
            </a:lvl8pPr>
            <a:lvl9pPr marL="3886200" indent="-228600" algn="l" rtl="0" fontAlgn="base">
              <a:spcBef>
                <a:spcPct val="20000"/>
              </a:spcBef>
              <a:spcAft>
                <a:spcPct val="0"/>
              </a:spcAft>
              <a:buClr>
                <a:srgbClr val="00783C"/>
              </a:buClr>
              <a:buChar char="»"/>
              <a:defRPr sz="1600">
                <a:solidFill>
                  <a:schemeClr val="tx1"/>
                </a:solidFill>
                <a:latin typeface="+mn-lt"/>
              </a:defRPr>
            </a:lvl9pPr>
          </a:lstStyle>
          <a:p>
            <a:pPr marL="457200" lvl="0" indent="-457200">
              <a:lnSpc>
                <a:spcPct val="100000"/>
              </a:lnSpc>
              <a:spcBef>
                <a:spcPct val="20000"/>
              </a:spcBef>
              <a:buClr>
                <a:schemeClr val="tx2">
                  <a:lumMod val="75000"/>
                  <a:lumOff val="25000"/>
                </a:schemeClr>
              </a:buClr>
              <a:buSzPct val="100000"/>
              <a:buFont typeface="Arial" panose="020B0604020202020204" pitchFamily="34" charset="0"/>
              <a:buChar char="•"/>
            </a:pPr>
            <a:r>
              <a:rPr lang="en-US" sz="2800" b="0" kern="0" dirty="0">
                <a:solidFill>
                  <a:schemeClr val="tx1">
                    <a:lumMod val="90000"/>
                    <a:lumOff val="10000"/>
                  </a:schemeClr>
                </a:solidFill>
                <a:ea typeface="+mn-ea"/>
                <a:cs typeface="Times New Roman"/>
              </a:rPr>
              <a:t>International organization established in 2006 to frontload funding for </a:t>
            </a:r>
            <a:r>
              <a:rPr lang="en-US" sz="2800" kern="0" dirty="0">
                <a:solidFill>
                  <a:schemeClr val="tx1">
                    <a:lumMod val="90000"/>
                    <a:lumOff val="10000"/>
                  </a:schemeClr>
                </a:solidFill>
                <a:ea typeface="+mn-ea"/>
                <a:cs typeface="Times New Roman"/>
              </a:rPr>
              <a:t>immunization in the poorest countries of the </a:t>
            </a:r>
            <a:r>
              <a:rPr lang="en-US" sz="2800" kern="0" dirty="0" smtClean="0">
                <a:solidFill>
                  <a:schemeClr val="tx1">
                    <a:lumMod val="90000"/>
                    <a:lumOff val="10000"/>
                  </a:schemeClr>
                </a:solidFill>
                <a:ea typeface="+mn-ea"/>
                <a:cs typeface="Times New Roman"/>
              </a:rPr>
              <a:t>world</a:t>
            </a:r>
          </a:p>
          <a:p>
            <a:pPr marL="457200" lvl="0" indent="-457200">
              <a:lnSpc>
                <a:spcPct val="100000"/>
              </a:lnSpc>
              <a:spcBef>
                <a:spcPct val="20000"/>
              </a:spcBef>
              <a:buClr>
                <a:schemeClr val="tx2">
                  <a:lumMod val="75000"/>
                  <a:lumOff val="25000"/>
                </a:schemeClr>
              </a:buClr>
              <a:buSzPct val="100000"/>
              <a:buFont typeface="Arial" panose="020B0604020202020204" pitchFamily="34" charset="0"/>
              <a:buChar char="•"/>
            </a:pPr>
            <a:r>
              <a:rPr lang="en-US" sz="2800" b="0" kern="0" dirty="0" smtClean="0">
                <a:solidFill>
                  <a:schemeClr val="tx1">
                    <a:lumMod val="90000"/>
                    <a:lumOff val="10000"/>
                  </a:schemeClr>
                </a:solidFill>
                <a:ea typeface="+mn-ea"/>
                <a:cs typeface="Times New Roman"/>
              </a:rPr>
              <a:t>Supported by </a:t>
            </a:r>
            <a:r>
              <a:rPr lang="en-US" sz="2800" kern="0" dirty="0" smtClean="0">
                <a:solidFill>
                  <a:schemeClr val="tx1">
                    <a:lumMod val="90000"/>
                    <a:lumOff val="10000"/>
                  </a:schemeClr>
                </a:solidFill>
                <a:ea typeface="+mn-ea"/>
                <a:cs typeface="Times New Roman"/>
              </a:rPr>
              <a:t>nine sovereign governments</a:t>
            </a:r>
          </a:p>
          <a:p>
            <a:pPr marL="457200" lvl="0" indent="-457200">
              <a:lnSpc>
                <a:spcPct val="100000"/>
              </a:lnSpc>
              <a:spcBef>
                <a:spcPct val="20000"/>
              </a:spcBef>
              <a:buClr>
                <a:schemeClr val="tx2">
                  <a:lumMod val="75000"/>
                  <a:lumOff val="25000"/>
                </a:schemeClr>
              </a:buClr>
              <a:buSzPct val="100000"/>
              <a:buFont typeface="Arial" panose="020B0604020202020204" pitchFamily="34" charset="0"/>
              <a:buChar char="•"/>
            </a:pPr>
            <a:r>
              <a:rPr lang="en-US" sz="2800" b="0" kern="0" dirty="0" smtClean="0">
                <a:solidFill>
                  <a:schemeClr val="tx1">
                    <a:lumMod val="90000"/>
                    <a:lumOff val="10000"/>
                  </a:schemeClr>
                </a:solidFill>
                <a:ea typeface="+mn-ea"/>
                <a:cs typeface="Times New Roman"/>
              </a:rPr>
              <a:t>No staff of its own - </a:t>
            </a:r>
            <a:r>
              <a:rPr lang="en-US" sz="2800" kern="0" dirty="0" smtClean="0">
                <a:solidFill>
                  <a:schemeClr val="tx1">
                    <a:lumMod val="90000"/>
                    <a:lumOff val="10000"/>
                  </a:schemeClr>
                </a:solidFill>
                <a:ea typeface="+mn-ea"/>
                <a:cs typeface="Times New Roman"/>
              </a:rPr>
              <a:t>World Bank </a:t>
            </a:r>
            <a:r>
              <a:rPr lang="en-US" sz="2800" b="0" kern="0" dirty="0" smtClean="0">
                <a:solidFill>
                  <a:schemeClr val="tx1">
                    <a:lumMod val="90000"/>
                    <a:lumOff val="10000"/>
                  </a:schemeClr>
                </a:solidFill>
                <a:ea typeface="+mn-ea"/>
                <a:cs typeface="Times New Roman"/>
              </a:rPr>
              <a:t>acts as </a:t>
            </a:r>
            <a:r>
              <a:rPr lang="en-US" sz="2800" b="0" kern="0" dirty="0" err="1" smtClean="0">
                <a:solidFill>
                  <a:schemeClr val="tx1">
                    <a:lumMod val="90000"/>
                    <a:lumOff val="10000"/>
                  </a:schemeClr>
                </a:solidFill>
                <a:ea typeface="+mn-ea"/>
                <a:cs typeface="Times New Roman"/>
              </a:rPr>
              <a:t>IFFIm’s</a:t>
            </a:r>
            <a:r>
              <a:rPr lang="en-US" sz="2800" b="0" kern="0" dirty="0" smtClean="0">
                <a:solidFill>
                  <a:schemeClr val="tx1">
                    <a:lumMod val="90000"/>
                    <a:lumOff val="10000"/>
                  </a:schemeClr>
                </a:solidFill>
                <a:ea typeface="+mn-ea"/>
                <a:cs typeface="Times New Roman"/>
              </a:rPr>
              <a:t> Treasury Manager</a:t>
            </a:r>
          </a:p>
          <a:p>
            <a:pPr marL="457200" lvl="0" indent="-457200">
              <a:lnSpc>
                <a:spcPct val="100000"/>
              </a:lnSpc>
              <a:spcBef>
                <a:spcPct val="20000"/>
              </a:spcBef>
              <a:buClr>
                <a:schemeClr val="tx2">
                  <a:lumMod val="75000"/>
                  <a:lumOff val="25000"/>
                </a:schemeClr>
              </a:buClr>
              <a:buSzPct val="100000"/>
              <a:buFont typeface="Arial" panose="020B0604020202020204" pitchFamily="34" charset="0"/>
              <a:buChar char="•"/>
            </a:pPr>
            <a:r>
              <a:rPr lang="en-US" sz="2800" b="0" kern="0" dirty="0" smtClean="0">
                <a:solidFill>
                  <a:schemeClr val="tx1">
                    <a:lumMod val="90000"/>
                    <a:lumOff val="10000"/>
                  </a:schemeClr>
                </a:solidFill>
                <a:ea typeface="+mn-ea"/>
                <a:cs typeface="Times New Roman"/>
              </a:rPr>
              <a:t>Provides funds for immunization through GAVI, the Vaccine Alliance</a:t>
            </a:r>
            <a:endParaRPr lang="en-US" sz="2800" b="0" kern="0" dirty="0">
              <a:solidFill>
                <a:schemeClr val="tx1">
                  <a:lumMod val="90000"/>
                  <a:lumOff val="10000"/>
                </a:schemeClr>
              </a:solidFill>
              <a:ea typeface="+mn-ea"/>
              <a:cs typeface="Times New Roman"/>
            </a:endParaRPr>
          </a:p>
        </p:txBody>
      </p:sp>
    </p:spTree>
    <p:extLst>
      <p:ext uri="{BB962C8B-B14F-4D97-AF65-F5344CB8AC3E}">
        <p14:creationId xmlns:p14="http://schemas.microsoft.com/office/powerpoint/2010/main" val="3645683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265723" y="343878"/>
            <a:ext cx="3340361" cy="660277"/>
          </a:xfrm>
        </p:spPr>
        <p:txBody>
          <a:bodyPr>
            <a:noAutofit/>
          </a:bodyPr>
          <a:lstStyle/>
          <a:p>
            <a:pPr>
              <a:defRPr/>
            </a:pPr>
            <a:r>
              <a:rPr lang="en-US" sz="3200" b="1" cap="none" dirty="0" err="1" smtClean="0">
                <a:solidFill>
                  <a:schemeClr val="tx1">
                    <a:lumMod val="90000"/>
                    <a:lumOff val="10000"/>
                  </a:schemeClr>
                </a:solidFill>
              </a:rPr>
              <a:t>IFFIm</a:t>
            </a:r>
            <a:r>
              <a:rPr lang="en-US" sz="3200" b="1" cap="none" dirty="0" smtClean="0">
                <a:solidFill>
                  <a:schemeClr val="tx1">
                    <a:lumMod val="90000"/>
                    <a:lumOff val="10000"/>
                  </a:schemeClr>
                </a:solidFill>
              </a:rPr>
              <a:t> Donors</a:t>
            </a:r>
            <a:endParaRPr lang="en-US" sz="3200" b="1" cap="none" dirty="0">
              <a:solidFill>
                <a:schemeClr val="tx1">
                  <a:lumMod val="90000"/>
                  <a:lumOff val="10000"/>
                </a:schemeClr>
              </a:solidFill>
            </a:endParaRPr>
          </a:p>
        </p:txBody>
      </p:sp>
      <p:sp>
        <p:nvSpPr>
          <p:cNvPr id="20" name="Rectangle 19"/>
          <p:cNvSpPr/>
          <p:nvPr/>
        </p:nvSpPr>
        <p:spPr>
          <a:xfrm>
            <a:off x="132862" y="1347238"/>
            <a:ext cx="8686800" cy="738664"/>
          </a:xfrm>
          <a:prstGeom prst="rect">
            <a:avLst/>
          </a:prstGeom>
          <a:noFill/>
          <a:ln w="9525" cap="flat" cmpd="sng" algn="ctr">
            <a:noFill/>
            <a:prstDash val="solid"/>
          </a:ln>
          <a:effectLst/>
        </p:spPr>
        <p:txBody>
          <a:bodyPr wrap="square" lIns="91440" tIns="91440" rIns="91440" bIns="91440" anchor="t" anchorCtr="0">
            <a:spAutoFit/>
          </a:bodyPr>
          <a:lstStyle/>
          <a:p>
            <a:pPr marL="0" marR="0" lvl="0" indent="0" defTabSz="914400" eaLnBrk="1" fontAlgn="auto" latinLnBrk="0" hangingPunct="1">
              <a:lnSpc>
                <a:spcPct val="100000"/>
              </a:lnSpc>
              <a:spcBef>
                <a:spcPct val="20000"/>
              </a:spcBef>
              <a:spcAft>
                <a:spcPts val="0"/>
              </a:spcAft>
              <a:buClr>
                <a:srgbClr val="003366"/>
              </a:buClr>
              <a:buSzPct val="75000"/>
              <a:buFont typeface="Wingdings" pitchFamily="2" charset="2"/>
              <a:buNone/>
              <a:tabLst/>
              <a:defRPr/>
            </a:pPr>
            <a:r>
              <a:rPr kumimoji="0" lang="en-US" altLang="zh-CN" sz="1800" b="0" i="0" u="none" strike="noStrike" kern="0" cap="none" spc="0" normalizeH="0" baseline="0" noProof="0" dirty="0" smtClean="0">
                <a:ln>
                  <a:noFill/>
                </a:ln>
                <a:solidFill>
                  <a:schemeClr val="tx1">
                    <a:lumMod val="90000"/>
                    <a:lumOff val="10000"/>
                  </a:schemeClr>
                </a:solidFill>
                <a:effectLst/>
                <a:uLnTx/>
                <a:uFillTx/>
                <a:latin typeface="Arial"/>
                <a:ea typeface="+mn-ea"/>
                <a:cs typeface="Times New Roman"/>
              </a:rPr>
              <a:t>Governments have entered into long-term legally binding grant agreements with IFFIm, which has been constructed to accommodate </a:t>
            </a:r>
            <a:r>
              <a:rPr kumimoji="0" lang="en-US" altLang="zh-CN" sz="1800" b="0" i="0" u="none" strike="noStrike" kern="0" cap="none" spc="0" normalizeH="0" baseline="0" noProof="0" dirty="0" smtClean="0">
                <a:ln>
                  <a:noFill/>
                </a:ln>
                <a:solidFill>
                  <a:srgbClr val="002060"/>
                </a:solidFill>
                <a:effectLst/>
                <a:uLnTx/>
                <a:uFillTx/>
                <a:latin typeface="Arial"/>
                <a:ea typeface="+mn-ea"/>
                <a:cs typeface="Times New Roman"/>
              </a:rPr>
              <a:t>additional</a:t>
            </a:r>
            <a:r>
              <a:rPr kumimoji="0" lang="en-US" altLang="zh-CN" sz="1800" b="0" i="0" u="none" strike="noStrike" kern="0" cap="none" spc="0" normalizeH="0" baseline="0" noProof="0" dirty="0" smtClean="0">
                <a:ln>
                  <a:noFill/>
                </a:ln>
                <a:solidFill>
                  <a:schemeClr val="tx1">
                    <a:lumMod val="90000"/>
                    <a:lumOff val="10000"/>
                  </a:schemeClr>
                </a:solidFill>
                <a:effectLst/>
                <a:uLnTx/>
                <a:uFillTx/>
                <a:latin typeface="Arial"/>
                <a:ea typeface="+mn-ea"/>
                <a:cs typeface="Times New Roman"/>
              </a:rPr>
              <a:t> donors.</a:t>
            </a:r>
          </a:p>
        </p:txBody>
      </p:sp>
      <p:pic>
        <p:nvPicPr>
          <p:cNvPr id="66" name="Picture 4" descr="https://www.cia.gov/library/publications/the-world-factbook/graphics/flags/large/br-lgflag.gif"/>
          <p:cNvPicPr>
            <a:picLocks noChangeAspect="1" noChangeArrowheads="1"/>
          </p:cNvPicPr>
          <p:nvPr/>
        </p:nvPicPr>
        <p:blipFill>
          <a:blip r:embed="rId3" cstate="screen">
            <a:extLst>
              <a:ext uri="{28A0092B-C50C-407E-A947-70E740481C1C}">
                <a14:useLocalDpi xmlns:a14="http://schemas.microsoft.com/office/drawing/2010/main" val="0"/>
              </a:ext>
            </a:extLst>
          </a:blip>
          <a:srcRect/>
          <a:stretch>
            <a:fillRect/>
          </a:stretch>
        </p:blipFill>
        <p:spPr bwMode="auto">
          <a:xfrm>
            <a:off x="354897" y="5997588"/>
            <a:ext cx="438912" cy="309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67" name="Straight Connector 66"/>
          <p:cNvCxnSpPr/>
          <p:nvPr/>
        </p:nvCxnSpPr>
        <p:spPr bwMode="auto">
          <a:xfrm flipV="1">
            <a:off x="354897" y="5869764"/>
            <a:ext cx="6811811" cy="3344"/>
          </a:xfrm>
          <a:prstGeom prst="line">
            <a:avLst/>
          </a:prstGeom>
          <a:ln>
            <a:solidFill>
              <a:schemeClr val="tx1"/>
            </a:solidFill>
            <a:headEnd type="none" w="med" len="med"/>
            <a:tailEnd type="none" w="med" len="med"/>
          </a:ln>
        </p:spPr>
        <p:style>
          <a:lnRef idx="1">
            <a:schemeClr val="accent4"/>
          </a:lnRef>
          <a:fillRef idx="0">
            <a:schemeClr val="accent4"/>
          </a:fillRef>
          <a:effectRef idx="0">
            <a:schemeClr val="accent4"/>
          </a:effectRef>
          <a:fontRef idx="minor">
            <a:schemeClr val="tx1"/>
          </a:fontRef>
        </p:style>
      </p:cxnSp>
      <p:sp>
        <p:nvSpPr>
          <p:cNvPr id="68" name="TextBox 4"/>
          <p:cNvSpPr txBox="1">
            <a:spLocks noChangeArrowheads="1"/>
          </p:cNvSpPr>
          <p:nvPr/>
        </p:nvSpPr>
        <p:spPr bwMode="auto">
          <a:xfrm>
            <a:off x="788495" y="6024604"/>
            <a:ext cx="6477000"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r>
              <a:rPr lang="en-US" sz="1050" b="0" dirty="0" smtClean="0">
                <a:solidFill>
                  <a:srgbClr val="002060"/>
                </a:solidFill>
              </a:rPr>
              <a:t>Brazil (</a:t>
            </a:r>
            <a:r>
              <a:rPr lang="en-GB" altLang="zh-CN" sz="1050" b="0" dirty="0" smtClean="0">
                <a:solidFill>
                  <a:srgbClr val="002060"/>
                </a:solidFill>
                <a:ea typeface="SC STKaiti"/>
                <a:cs typeface="Times New Roman" pitchFamily="18" charset="0"/>
              </a:rPr>
              <a:t>BBB/Baa2/BBB-)</a:t>
            </a:r>
            <a:r>
              <a:rPr lang="en-US" sz="1050" b="0" dirty="0" smtClean="0">
                <a:solidFill>
                  <a:srgbClr val="002060"/>
                </a:solidFill>
              </a:rPr>
              <a:t> has also been considering a grant to IFFIm of US$ 20 million</a:t>
            </a:r>
            <a:endParaRPr lang="en-US" sz="1050" b="0" dirty="0">
              <a:solidFill>
                <a:srgbClr val="002060"/>
              </a:solidFill>
            </a:endParaRPr>
          </a:p>
        </p:txBody>
      </p:sp>
      <p:pic>
        <p:nvPicPr>
          <p:cNvPr id="69" name="Picture 124"/>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416759" y="2498652"/>
            <a:ext cx="212994"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0" name="Text Box 125"/>
          <p:cNvSpPr txBox="1">
            <a:spLocks noChangeArrowheads="1"/>
          </p:cNvSpPr>
          <p:nvPr/>
        </p:nvSpPr>
        <p:spPr bwMode="auto">
          <a:xfrm>
            <a:off x="7523256" y="3921508"/>
            <a:ext cx="1405821"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algn="ctr">
              <a:buFont typeface="Wingdings" pitchFamily="2" charset="2"/>
              <a:buNone/>
            </a:pPr>
            <a:r>
              <a:rPr lang="en-US" sz="1100" b="1" dirty="0">
                <a:solidFill>
                  <a:srgbClr val="002060"/>
                </a:solidFill>
              </a:rPr>
              <a:t>Approximately </a:t>
            </a:r>
            <a:r>
              <a:rPr lang="en-US" sz="1100" b="1" dirty="0" smtClean="0">
                <a:solidFill>
                  <a:srgbClr val="002060"/>
                </a:solidFill>
              </a:rPr>
              <a:t>US$6.3 </a:t>
            </a:r>
            <a:r>
              <a:rPr lang="en-US" sz="1100" b="1" dirty="0">
                <a:solidFill>
                  <a:srgbClr val="002060"/>
                </a:solidFill>
              </a:rPr>
              <a:t>billion</a:t>
            </a:r>
          </a:p>
        </p:txBody>
      </p:sp>
      <p:graphicFrame>
        <p:nvGraphicFramePr>
          <p:cNvPr id="71" name="Group 91"/>
          <p:cNvGraphicFramePr>
            <a:graphicFrameLocks/>
          </p:cNvGraphicFramePr>
          <p:nvPr>
            <p:extLst>
              <p:ext uri="{D42A27DB-BD31-4B8C-83A1-F6EECF244321}">
                <p14:modId xmlns:p14="http://schemas.microsoft.com/office/powerpoint/2010/main" val="3043621295"/>
              </p:ext>
            </p:extLst>
          </p:nvPr>
        </p:nvGraphicFramePr>
        <p:xfrm>
          <a:off x="893856" y="2085902"/>
          <a:ext cx="6400799" cy="3689350"/>
        </p:xfrm>
        <a:graphic>
          <a:graphicData uri="http://schemas.openxmlformats.org/drawingml/2006/table">
            <a:tbl>
              <a:tblPr firstRow="1">
                <a:effectLst/>
              </a:tblPr>
              <a:tblGrid>
                <a:gridCol w="2134118"/>
                <a:gridCol w="2132564"/>
                <a:gridCol w="2134117"/>
              </a:tblGrid>
              <a:tr h="396778">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GB" altLang="zh-CN" sz="1200" b="1" i="0" u="none" strike="noStrike" cap="none" normalizeH="0" baseline="0" dirty="0" smtClean="0">
                          <a:ln>
                            <a:noFill/>
                          </a:ln>
                          <a:solidFill>
                            <a:srgbClr val="002060"/>
                          </a:solidFill>
                          <a:effectLst/>
                          <a:latin typeface="Arial" charset="0"/>
                          <a:ea typeface="SC STKaiti" pitchFamily="2" charset="-122"/>
                          <a:cs typeface="Times New Roman" pitchFamily="18" charset="0"/>
                        </a:rPr>
                        <a:t>Donors</a:t>
                      </a:r>
                      <a:endParaRPr kumimoji="0" lang="en-GB" altLang="zh-CN" sz="2400" b="0" i="0" u="none" strike="noStrike" cap="none" normalizeH="0" baseline="0" dirty="0" smtClean="0">
                        <a:ln>
                          <a:noFill/>
                        </a:ln>
                        <a:solidFill>
                          <a:srgbClr val="002060"/>
                        </a:solidFill>
                        <a:effectLst/>
                        <a:latin typeface="Arial" charset="0"/>
                        <a:ea typeface="SC STKaiti" pitchFamily="2" charset="-122"/>
                        <a:cs typeface="Times New Roman" pitchFamily="18" charset="0"/>
                      </a:endParaRPr>
                    </a:p>
                  </a:txBody>
                  <a:tcPr marT="45726" marB="45726"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GB" altLang="zh-CN" sz="1200" b="1" i="0" u="none" strike="noStrike" cap="none" normalizeH="0" baseline="0" dirty="0" smtClean="0">
                          <a:ln>
                            <a:noFill/>
                          </a:ln>
                          <a:solidFill>
                            <a:srgbClr val="002060"/>
                          </a:solidFill>
                          <a:effectLst/>
                          <a:latin typeface="Arial" charset="0"/>
                          <a:ea typeface="SC STKaiti" pitchFamily="2" charset="-122"/>
                          <a:cs typeface="Times New Roman" pitchFamily="18" charset="0"/>
                        </a:rPr>
                        <a:t>Ratings </a:t>
                      </a:r>
                      <a:r>
                        <a:rPr kumimoji="0" lang="en-GB" altLang="zh-CN" sz="700" b="0" i="0" u="none" strike="noStrike" cap="none" normalizeH="0" baseline="0" dirty="0" smtClean="0">
                          <a:ln>
                            <a:noFill/>
                          </a:ln>
                          <a:solidFill>
                            <a:srgbClr val="002060"/>
                          </a:solidFill>
                          <a:effectLst/>
                          <a:latin typeface="Arial" charset="0"/>
                          <a:ea typeface="SC STKaiti" pitchFamily="2" charset="-122"/>
                          <a:cs typeface="Times New Roman" pitchFamily="18" charset="0"/>
                        </a:rPr>
                        <a:t>(as </a:t>
                      </a:r>
                      <a:r>
                        <a:rPr kumimoji="0" lang="en-GB" altLang="zh-CN" sz="700" b="0" i="0" u="none" strike="noStrike" cap="none" normalizeH="0" baseline="0" smtClean="0">
                          <a:ln>
                            <a:noFill/>
                          </a:ln>
                          <a:solidFill>
                            <a:srgbClr val="002060"/>
                          </a:solidFill>
                          <a:effectLst/>
                          <a:latin typeface="Arial" charset="0"/>
                          <a:ea typeface="SC STKaiti" pitchFamily="2" charset="-122"/>
                          <a:cs typeface="Times New Roman" pitchFamily="18" charset="0"/>
                        </a:rPr>
                        <a:t>of 28 March </a:t>
                      </a:r>
                      <a:r>
                        <a:rPr kumimoji="0" lang="en-GB" altLang="zh-CN" sz="700" b="0" i="0" u="none" strike="noStrike" cap="none" normalizeH="0" baseline="0" dirty="0" smtClean="0">
                          <a:ln>
                            <a:noFill/>
                          </a:ln>
                          <a:solidFill>
                            <a:srgbClr val="002060"/>
                          </a:solidFill>
                          <a:effectLst/>
                          <a:latin typeface="Arial" charset="0"/>
                          <a:ea typeface="SC STKaiti" pitchFamily="2" charset="-122"/>
                          <a:cs typeface="Times New Roman" pitchFamily="18" charset="0"/>
                        </a:rPr>
                        <a:t>2014)</a:t>
                      </a:r>
                      <a:endParaRPr kumimoji="0" lang="en-GB" altLang="zh-CN" sz="1100" b="0" i="0" u="none" strike="noStrike" cap="none" normalizeH="0" baseline="0" dirty="0" smtClean="0">
                        <a:ln>
                          <a:noFill/>
                        </a:ln>
                        <a:solidFill>
                          <a:srgbClr val="002060"/>
                        </a:solidFill>
                        <a:effectLst/>
                        <a:latin typeface="Arial" charset="0"/>
                        <a:ea typeface="SC STKaiti" pitchFamily="2" charset="-122"/>
                        <a:cs typeface="Times New Roman" pitchFamily="18" charset="0"/>
                      </a:endParaRPr>
                    </a:p>
                  </a:txBody>
                  <a:tcPr marT="45726" marB="45726"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GB" altLang="zh-CN" sz="1200" b="1" i="0" u="none" strike="noStrike" cap="none" normalizeH="0" baseline="0" dirty="0" smtClean="0">
                          <a:ln>
                            <a:noFill/>
                          </a:ln>
                          <a:solidFill>
                            <a:srgbClr val="002060"/>
                          </a:solidFill>
                          <a:effectLst/>
                          <a:latin typeface="Arial" charset="0"/>
                          <a:ea typeface="SC STKaiti" pitchFamily="2" charset="-122"/>
                          <a:cs typeface="Times New Roman" pitchFamily="18" charset="0"/>
                        </a:rPr>
                        <a:t>Grant (US$ equivalent)</a:t>
                      </a:r>
                      <a:endParaRPr kumimoji="0" lang="en-GB" altLang="zh-CN" sz="2400" b="0" i="0" u="none" strike="noStrike" cap="none" normalizeH="0" baseline="0" dirty="0" smtClean="0">
                        <a:ln>
                          <a:noFill/>
                        </a:ln>
                        <a:solidFill>
                          <a:srgbClr val="002060"/>
                        </a:solidFill>
                        <a:effectLst/>
                        <a:latin typeface="Arial" charset="0"/>
                        <a:ea typeface="SC STKaiti" pitchFamily="2" charset="-122"/>
                        <a:cs typeface="Times New Roman" pitchFamily="18" charset="0"/>
                      </a:endParaRPr>
                    </a:p>
                  </a:txBody>
                  <a:tcPr marT="45726" marB="45726"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lnTlToBr>
                      <a:noFill/>
                    </a:lnTlToBr>
                    <a:lnBlToTr>
                      <a:noFill/>
                    </a:lnBlToTr>
                    <a:noFill/>
                  </a:tcPr>
                </a:tc>
              </a:tr>
              <a:tr h="334946">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GB" altLang="zh-CN" sz="1200" b="1" i="0" u="none" strike="noStrike" cap="none" normalizeH="0" baseline="0" dirty="0" smtClean="0">
                          <a:ln>
                            <a:noFill/>
                          </a:ln>
                          <a:solidFill>
                            <a:srgbClr val="002060"/>
                          </a:solidFill>
                          <a:effectLst/>
                          <a:latin typeface="Arial" charset="0"/>
                          <a:ea typeface="SC STKaiti" pitchFamily="2" charset="-122"/>
                          <a:cs typeface="Times New Roman" pitchFamily="18" charset="0"/>
                        </a:rPr>
                        <a:t>United Kingdom</a:t>
                      </a:r>
                      <a:endParaRPr kumimoji="0" lang="en-GB" altLang="zh-CN" sz="1200" b="0" i="0" u="none" strike="noStrike" cap="none" normalizeH="0" baseline="0" dirty="0" smtClean="0">
                        <a:ln>
                          <a:noFill/>
                        </a:ln>
                        <a:solidFill>
                          <a:srgbClr val="002060"/>
                        </a:solidFill>
                        <a:effectLst/>
                        <a:latin typeface="Arial" charset="0"/>
                        <a:ea typeface="SC STKaiti" pitchFamily="2" charset="-122"/>
                        <a:cs typeface="Times New Roman" pitchFamily="18" charset="0"/>
                      </a:endParaRPr>
                    </a:p>
                  </a:txBody>
                  <a:tcPr marT="45726" marB="45726"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GB" altLang="zh-CN" sz="1200" b="0" i="0" u="none" strike="noStrike" cap="none" normalizeH="0" baseline="0" dirty="0" smtClean="0">
                          <a:ln>
                            <a:noFill/>
                          </a:ln>
                          <a:solidFill>
                            <a:srgbClr val="002060"/>
                          </a:solidFill>
                          <a:effectLst/>
                          <a:latin typeface="Arial" charset="0"/>
                          <a:ea typeface="SC STKaiti" pitchFamily="2" charset="-122"/>
                          <a:cs typeface="Times New Roman" pitchFamily="18" charset="0"/>
                        </a:rPr>
                        <a:t>AA+/Aa1/AAA</a:t>
                      </a:r>
                    </a:p>
                  </a:txBody>
                  <a:tcPr marT="45726" marB="45726"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342900" marR="0" lvl="0" indent="-342900" algn="r" defTabSz="914400" rtl="0" eaLnBrk="0" fontAlgn="base" latinLnBrk="0" hangingPunct="0">
                        <a:lnSpc>
                          <a:spcPct val="100000"/>
                        </a:lnSpc>
                        <a:spcBef>
                          <a:spcPct val="0"/>
                        </a:spcBef>
                        <a:spcAft>
                          <a:spcPct val="0"/>
                        </a:spcAft>
                        <a:buClrTx/>
                        <a:buSzTx/>
                        <a:buFontTx/>
                        <a:buNone/>
                        <a:tabLst/>
                      </a:pPr>
                      <a:r>
                        <a:rPr kumimoji="0" lang="en-GB" altLang="zh-CN" sz="1200" b="0" i="0" u="none" strike="noStrike" cap="none" normalizeH="0" baseline="0" dirty="0" smtClean="0">
                          <a:ln>
                            <a:noFill/>
                          </a:ln>
                          <a:solidFill>
                            <a:srgbClr val="002060"/>
                          </a:solidFill>
                          <a:effectLst/>
                          <a:latin typeface="Arial" charset="0"/>
                          <a:ea typeface="SC STKaiti" pitchFamily="2" charset="-122"/>
                          <a:cs typeface="Arial" charset="0"/>
                        </a:rPr>
                        <a:t>US$ 2,980 million</a:t>
                      </a:r>
                      <a:endParaRPr kumimoji="0" lang="en-GB" altLang="zh-CN" sz="1200" b="0" i="0" u="none" strike="noStrike" cap="none" normalizeH="0" baseline="0" dirty="0" smtClean="0">
                        <a:ln>
                          <a:noFill/>
                        </a:ln>
                        <a:solidFill>
                          <a:srgbClr val="002060"/>
                        </a:solidFill>
                        <a:effectLst/>
                        <a:latin typeface="Arial" charset="0"/>
                        <a:ea typeface="MS PGothic" pitchFamily="34" charset="-128"/>
                        <a:cs typeface="+mn-cs"/>
                      </a:endParaRPr>
                    </a:p>
                  </a:txBody>
                  <a:tcPr marT="45726" marB="45726"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r>
              <a:tr h="365862">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GB" altLang="zh-CN" sz="1200" b="1" i="0" u="none" strike="noStrike" cap="none" normalizeH="0" baseline="0" dirty="0" smtClean="0">
                          <a:ln>
                            <a:noFill/>
                          </a:ln>
                          <a:solidFill>
                            <a:srgbClr val="002060"/>
                          </a:solidFill>
                          <a:effectLst/>
                          <a:latin typeface="Arial" charset="0"/>
                          <a:ea typeface="SC STKaiti" pitchFamily="2" charset="-122"/>
                          <a:cs typeface="Times New Roman" pitchFamily="18" charset="0"/>
                        </a:rPr>
                        <a:t>France</a:t>
                      </a:r>
                      <a:endParaRPr kumimoji="0" lang="en-GB" altLang="zh-CN" sz="1200" b="0" i="0" u="none" strike="noStrike" cap="none" normalizeH="0" baseline="0" dirty="0" smtClean="0">
                        <a:ln>
                          <a:noFill/>
                        </a:ln>
                        <a:solidFill>
                          <a:srgbClr val="002060"/>
                        </a:solidFill>
                        <a:effectLst/>
                        <a:latin typeface="Arial" charset="0"/>
                        <a:ea typeface="SC STKaiti" pitchFamily="2" charset="-122"/>
                        <a:cs typeface="Times New Roman" pitchFamily="18" charset="0"/>
                      </a:endParaRPr>
                    </a:p>
                  </a:txBody>
                  <a:tcPr marT="45726" marB="45726"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GB" altLang="zh-CN" sz="1200" b="0" i="0" u="none" strike="noStrike" cap="none" normalizeH="0" baseline="0" dirty="0" smtClean="0">
                          <a:ln>
                            <a:noFill/>
                          </a:ln>
                          <a:solidFill>
                            <a:srgbClr val="002060"/>
                          </a:solidFill>
                          <a:effectLst/>
                          <a:latin typeface="Arial" charset="0"/>
                          <a:ea typeface="SC STKaiti" pitchFamily="2" charset="-122"/>
                          <a:cs typeface="Times New Roman" pitchFamily="18" charset="0"/>
                        </a:rPr>
                        <a:t>AA+/Aa1/AA</a:t>
                      </a:r>
                    </a:p>
                  </a:txBody>
                  <a:tcPr marT="45726" marB="45726"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342900" marR="0" lvl="0" indent="-342900" algn="r" defTabSz="914400" rtl="0" eaLnBrk="0" fontAlgn="base" latinLnBrk="0" hangingPunct="0">
                        <a:lnSpc>
                          <a:spcPct val="100000"/>
                        </a:lnSpc>
                        <a:spcBef>
                          <a:spcPct val="0"/>
                        </a:spcBef>
                        <a:spcAft>
                          <a:spcPct val="0"/>
                        </a:spcAft>
                        <a:buClrTx/>
                        <a:buSzTx/>
                        <a:buFontTx/>
                        <a:buNone/>
                        <a:tabLst/>
                      </a:pPr>
                      <a:r>
                        <a:rPr kumimoji="0" lang="en-GB" altLang="zh-CN" sz="1200" b="0" i="0" u="none" strike="noStrike" cap="none" normalizeH="0" baseline="0" dirty="0" smtClean="0">
                          <a:ln>
                            <a:noFill/>
                          </a:ln>
                          <a:solidFill>
                            <a:srgbClr val="002060"/>
                          </a:solidFill>
                          <a:effectLst/>
                          <a:latin typeface="Arial" charset="0"/>
                          <a:ea typeface="SC STKaiti" pitchFamily="2" charset="-122"/>
                          <a:cs typeface="Arial" charset="0"/>
                        </a:rPr>
                        <a:t>US$ 1,719 </a:t>
                      </a:r>
                      <a:r>
                        <a:rPr kumimoji="0" lang="en-GB" altLang="zh-CN" sz="1200" b="0" i="0" u="none" strike="noStrike" cap="none" normalizeH="0" baseline="0" dirty="0" smtClean="0">
                          <a:ln>
                            <a:noFill/>
                          </a:ln>
                          <a:solidFill>
                            <a:srgbClr val="002060"/>
                          </a:solidFill>
                          <a:effectLst/>
                          <a:latin typeface="Arial" charset="0"/>
                          <a:ea typeface="SC STKaiti" pitchFamily="2" charset="-122"/>
                          <a:cs typeface="Times New Roman" pitchFamily="18" charset="0"/>
                        </a:rPr>
                        <a:t>million</a:t>
                      </a:r>
                    </a:p>
                  </a:txBody>
                  <a:tcPr marT="45726" marB="45726"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r>
              <a:tr h="365862">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GB" altLang="zh-CN" sz="1200" b="1" i="0" u="none" strike="noStrike" cap="none" normalizeH="0" baseline="0" dirty="0" smtClean="0">
                          <a:ln>
                            <a:noFill/>
                          </a:ln>
                          <a:solidFill>
                            <a:srgbClr val="002060"/>
                          </a:solidFill>
                          <a:effectLst/>
                          <a:latin typeface="Arial" charset="0"/>
                          <a:ea typeface="SC STKaiti" pitchFamily="2" charset="-122"/>
                          <a:cs typeface="Times New Roman" pitchFamily="18" charset="0"/>
                        </a:rPr>
                        <a:t>Italy</a:t>
                      </a:r>
                      <a:endParaRPr kumimoji="0" lang="en-GB" altLang="zh-CN" sz="1200" b="0" i="0" u="none" strike="noStrike" cap="none" normalizeH="0" baseline="0" dirty="0" smtClean="0">
                        <a:ln>
                          <a:noFill/>
                        </a:ln>
                        <a:solidFill>
                          <a:srgbClr val="002060"/>
                        </a:solidFill>
                        <a:effectLst/>
                        <a:latin typeface="Arial" charset="0"/>
                        <a:ea typeface="SC STKaiti" pitchFamily="2" charset="-122"/>
                        <a:cs typeface="Times New Roman" pitchFamily="18" charset="0"/>
                      </a:endParaRPr>
                    </a:p>
                  </a:txBody>
                  <a:tcPr marT="45726" marB="45726"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GB" altLang="zh-CN" sz="1200" b="0" i="0" u="none" strike="noStrike" cap="none" normalizeH="0" baseline="0" dirty="0" smtClean="0">
                          <a:ln>
                            <a:noFill/>
                          </a:ln>
                          <a:solidFill>
                            <a:srgbClr val="002060"/>
                          </a:solidFill>
                          <a:effectLst/>
                          <a:latin typeface="Arial" charset="0"/>
                          <a:ea typeface="SC STKaiti" pitchFamily="2" charset="-122"/>
                          <a:cs typeface="Times New Roman" pitchFamily="18" charset="0"/>
                        </a:rPr>
                        <a:t>BBB+/Baa2/BBB</a:t>
                      </a:r>
                    </a:p>
                  </a:txBody>
                  <a:tcPr marT="45726" marB="45726"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342900" marR="0" lvl="0" indent="-342900" algn="r" defTabSz="914400" rtl="0" eaLnBrk="0" fontAlgn="base" latinLnBrk="0" hangingPunct="0">
                        <a:lnSpc>
                          <a:spcPct val="100000"/>
                        </a:lnSpc>
                        <a:spcBef>
                          <a:spcPct val="0"/>
                        </a:spcBef>
                        <a:spcAft>
                          <a:spcPct val="0"/>
                        </a:spcAft>
                        <a:buClrTx/>
                        <a:buSzTx/>
                        <a:buFontTx/>
                        <a:buNone/>
                        <a:tabLst/>
                      </a:pPr>
                      <a:r>
                        <a:rPr kumimoji="0" lang="en-GB" altLang="zh-CN" sz="1200" b="0" i="0" u="none" strike="noStrike" cap="none" normalizeH="0" baseline="0" dirty="0" smtClean="0">
                          <a:ln>
                            <a:noFill/>
                          </a:ln>
                          <a:solidFill>
                            <a:srgbClr val="002060"/>
                          </a:solidFill>
                          <a:effectLst/>
                          <a:latin typeface="Arial" charset="0"/>
                          <a:ea typeface="SC STKaiti" pitchFamily="2" charset="-122"/>
                          <a:cs typeface="Arial" charset="0"/>
                        </a:rPr>
                        <a:t>US$ 635 million</a:t>
                      </a:r>
                      <a:endParaRPr kumimoji="0" lang="en-GB" altLang="zh-CN" sz="1200" b="0" i="0" u="none" strike="noStrike" cap="none" normalizeH="0" baseline="0" dirty="0" smtClean="0">
                        <a:ln>
                          <a:noFill/>
                        </a:ln>
                        <a:solidFill>
                          <a:srgbClr val="002060"/>
                        </a:solidFill>
                        <a:effectLst/>
                        <a:latin typeface="Arial" charset="0"/>
                        <a:ea typeface="MS PGothic" pitchFamily="34" charset="-128"/>
                      </a:endParaRPr>
                    </a:p>
                  </a:txBody>
                  <a:tcPr marT="45726" marB="45726"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r>
              <a:tr h="365862">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GB" altLang="zh-CN" sz="1200" b="1" i="0" u="none" strike="noStrike" cap="none" normalizeH="0" baseline="0" dirty="0" smtClean="0">
                          <a:ln>
                            <a:noFill/>
                          </a:ln>
                          <a:solidFill>
                            <a:srgbClr val="002060"/>
                          </a:solidFill>
                          <a:effectLst/>
                          <a:latin typeface="Arial" charset="0"/>
                          <a:ea typeface="SC STKaiti" pitchFamily="2" charset="-122"/>
                          <a:cs typeface="Times New Roman" pitchFamily="18" charset="0"/>
                        </a:rPr>
                        <a:t>Norway</a:t>
                      </a:r>
                      <a:endParaRPr kumimoji="0" lang="en-GB" altLang="zh-CN" sz="1200" b="0" i="0" u="none" strike="noStrike" cap="none" normalizeH="0" baseline="0" dirty="0" smtClean="0">
                        <a:ln>
                          <a:noFill/>
                        </a:ln>
                        <a:solidFill>
                          <a:srgbClr val="002060"/>
                        </a:solidFill>
                        <a:effectLst/>
                        <a:latin typeface="Arial" charset="0"/>
                        <a:ea typeface="SC STKaiti" pitchFamily="2" charset="-122"/>
                        <a:cs typeface="Times New Roman" pitchFamily="18" charset="0"/>
                      </a:endParaRPr>
                    </a:p>
                  </a:txBody>
                  <a:tcPr marT="45726" marB="45726"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GB" altLang="zh-CN" sz="1200" b="0" i="0" u="none" strike="noStrike" cap="none" normalizeH="0" baseline="0" dirty="0" smtClean="0">
                          <a:ln>
                            <a:noFill/>
                          </a:ln>
                          <a:solidFill>
                            <a:srgbClr val="002060"/>
                          </a:solidFill>
                          <a:effectLst/>
                          <a:latin typeface="Arial" charset="0"/>
                          <a:ea typeface="SC STKaiti" pitchFamily="2" charset="-122"/>
                          <a:cs typeface="Times New Roman" pitchFamily="18" charset="0"/>
                        </a:rPr>
                        <a:t>AAA/</a:t>
                      </a:r>
                      <a:r>
                        <a:rPr kumimoji="0" lang="en-GB" altLang="zh-CN" sz="1200" b="0" i="0" u="none" strike="noStrike" cap="none" normalizeH="0" baseline="0" dirty="0" err="1" smtClean="0">
                          <a:ln>
                            <a:noFill/>
                          </a:ln>
                          <a:solidFill>
                            <a:srgbClr val="002060"/>
                          </a:solidFill>
                          <a:effectLst/>
                          <a:latin typeface="Arial" charset="0"/>
                          <a:ea typeface="SC STKaiti" pitchFamily="2" charset="-122"/>
                          <a:cs typeface="Times New Roman" pitchFamily="18" charset="0"/>
                        </a:rPr>
                        <a:t>Aaa</a:t>
                      </a:r>
                      <a:r>
                        <a:rPr kumimoji="0" lang="en-GB" altLang="zh-CN" sz="1200" b="0" i="0" u="none" strike="noStrike" cap="none" normalizeH="0" baseline="0" dirty="0" smtClean="0">
                          <a:ln>
                            <a:noFill/>
                          </a:ln>
                          <a:solidFill>
                            <a:srgbClr val="002060"/>
                          </a:solidFill>
                          <a:effectLst/>
                          <a:latin typeface="Arial" charset="0"/>
                          <a:ea typeface="SC STKaiti" pitchFamily="2" charset="-122"/>
                          <a:cs typeface="Times New Roman" pitchFamily="18" charset="0"/>
                        </a:rPr>
                        <a:t>/AAA</a:t>
                      </a:r>
                    </a:p>
                  </a:txBody>
                  <a:tcPr marT="45726" marB="45726"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342900" marR="0" lvl="0" indent="-342900" algn="r" defTabSz="914400" rtl="0" eaLnBrk="0" fontAlgn="base" latinLnBrk="0" hangingPunct="0">
                        <a:lnSpc>
                          <a:spcPct val="100000"/>
                        </a:lnSpc>
                        <a:spcBef>
                          <a:spcPct val="0"/>
                        </a:spcBef>
                        <a:spcAft>
                          <a:spcPct val="0"/>
                        </a:spcAft>
                        <a:buClrTx/>
                        <a:buSzTx/>
                        <a:buFontTx/>
                        <a:buNone/>
                        <a:tabLst/>
                      </a:pPr>
                      <a:r>
                        <a:rPr kumimoji="0" lang="en-GB" altLang="zh-CN" sz="1200" b="0" i="0" u="none" strike="noStrike" cap="none" normalizeH="0" baseline="0" dirty="0" smtClean="0">
                          <a:ln>
                            <a:noFill/>
                          </a:ln>
                          <a:solidFill>
                            <a:srgbClr val="002060"/>
                          </a:solidFill>
                          <a:effectLst/>
                          <a:latin typeface="Arial" charset="0"/>
                          <a:ea typeface="SC STKaiti" pitchFamily="2" charset="-122"/>
                          <a:cs typeface="Times New Roman" pitchFamily="18" charset="0"/>
                        </a:rPr>
                        <a:t>US$ 264 million</a:t>
                      </a:r>
                    </a:p>
                  </a:txBody>
                  <a:tcPr marT="45726" marB="45726"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r>
              <a:tr h="365862">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GB" altLang="zh-CN" sz="1200" b="1" i="0" u="none" strike="noStrike" cap="none" normalizeH="0" baseline="0" dirty="0" smtClean="0">
                          <a:ln>
                            <a:noFill/>
                          </a:ln>
                          <a:solidFill>
                            <a:srgbClr val="002060"/>
                          </a:solidFill>
                          <a:effectLst/>
                          <a:latin typeface="Arial" charset="0"/>
                          <a:ea typeface="SC STKaiti" pitchFamily="2" charset="-122"/>
                          <a:cs typeface="Times New Roman" pitchFamily="18" charset="0"/>
                        </a:rPr>
                        <a:t>Australia</a:t>
                      </a:r>
                    </a:p>
                  </a:txBody>
                  <a:tcPr marT="45726" marB="45726"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defRPr/>
                      </a:pPr>
                      <a:r>
                        <a:rPr kumimoji="0" lang="en-GB" altLang="zh-CN" sz="1200" b="0" i="0" u="none" strike="noStrike" cap="none" normalizeH="0" baseline="0" dirty="0" smtClean="0">
                          <a:ln>
                            <a:noFill/>
                          </a:ln>
                          <a:solidFill>
                            <a:srgbClr val="002060"/>
                          </a:solidFill>
                          <a:effectLst/>
                          <a:latin typeface="Arial" charset="0"/>
                          <a:ea typeface="SC STKaiti" pitchFamily="2" charset="-122"/>
                          <a:cs typeface="Times New Roman" pitchFamily="18" charset="0"/>
                        </a:rPr>
                        <a:t>AAA/</a:t>
                      </a:r>
                      <a:r>
                        <a:rPr kumimoji="0" lang="en-GB" altLang="zh-CN" sz="1200" b="0" i="0" u="none" strike="noStrike" cap="none" normalizeH="0" baseline="0" dirty="0" err="1" smtClean="0">
                          <a:ln>
                            <a:noFill/>
                          </a:ln>
                          <a:solidFill>
                            <a:srgbClr val="002060"/>
                          </a:solidFill>
                          <a:effectLst/>
                          <a:latin typeface="Arial" charset="0"/>
                          <a:ea typeface="SC STKaiti" pitchFamily="2" charset="-122"/>
                          <a:cs typeface="Times New Roman" pitchFamily="18" charset="0"/>
                        </a:rPr>
                        <a:t>Aaa</a:t>
                      </a:r>
                      <a:r>
                        <a:rPr kumimoji="0" lang="en-GB" altLang="zh-CN" sz="1200" b="0" i="0" u="none" strike="noStrike" cap="none" normalizeH="0" baseline="0" dirty="0" smtClean="0">
                          <a:ln>
                            <a:noFill/>
                          </a:ln>
                          <a:solidFill>
                            <a:srgbClr val="002060"/>
                          </a:solidFill>
                          <a:effectLst/>
                          <a:latin typeface="Arial" charset="0"/>
                          <a:ea typeface="SC STKaiti" pitchFamily="2" charset="-122"/>
                          <a:cs typeface="Times New Roman" pitchFamily="18" charset="0"/>
                        </a:rPr>
                        <a:t>/AAA</a:t>
                      </a:r>
                    </a:p>
                  </a:txBody>
                  <a:tcPr marT="45726" marB="45726"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342900" marR="0" lvl="0" indent="-342900" algn="r" defTabSz="914400" rtl="0" eaLnBrk="0" fontAlgn="base" latinLnBrk="0" hangingPunct="0">
                        <a:lnSpc>
                          <a:spcPct val="100000"/>
                        </a:lnSpc>
                        <a:spcBef>
                          <a:spcPct val="0"/>
                        </a:spcBef>
                        <a:spcAft>
                          <a:spcPct val="0"/>
                        </a:spcAft>
                        <a:buClrTx/>
                        <a:buSzTx/>
                        <a:buFontTx/>
                        <a:buNone/>
                        <a:tabLst/>
                        <a:defRPr/>
                      </a:pPr>
                      <a:r>
                        <a:rPr kumimoji="0" lang="en-GB" altLang="zh-CN" sz="1200" b="0" i="0" u="none" strike="noStrike" cap="none" normalizeH="0" baseline="0" dirty="0" smtClean="0">
                          <a:ln>
                            <a:noFill/>
                          </a:ln>
                          <a:solidFill>
                            <a:srgbClr val="002060"/>
                          </a:solidFill>
                          <a:effectLst/>
                          <a:latin typeface="Arial" charset="0"/>
                          <a:ea typeface="SC STKaiti" pitchFamily="2" charset="-122"/>
                          <a:cs typeface="Times New Roman" pitchFamily="18" charset="0"/>
                        </a:rPr>
                        <a:t>US$ 256 million</a:t>
                      </a:r>
                    </a:p>
                  </a:txBody>
                  <a:tcPr marT="45726" marB="45726"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r>
              <a:tr h="365862">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GB" altLang="zh-CN" sz="1200" b="1" i="0" u="none" strike="noStrike" cap="none" normalizeH="0" baseline="0" dirty="0" smtClean="0">
                          <a:ln>
                            <a:noFill/>
                          </a:ln>
                          <a:solidFill>
                            <a:srgbClr val="002060"/>
                          </a:solidFill>
                          <a:effectLst/>
                          <a:latin typeface="Arial" charset="0"/>
                          <a:ea typeface="SC STKaiti" pitchFamily="2" charset="-122"/>
                          <a:cs typeface="Times New Roman" pitchFamily="18" charset="0"/>
                        </a:rPr>
                        <a:t>Spain</a:t>
                      </a:r>
                      <a:endParaRPr kumimoji="0" lang="en-GB" altLang="zh-CN" sz="1200" b="0" i="0" u="none" strike="noStrike" cap="none" normalizeH="0" baseline="0" dirty="0" smtClean="0">
                        <a:ln>
                          <a:noFill/>
                        </a:ln>
                        <a:solidFill>
                          <a:srgbClr val="002060"/>
                        </a:solidFill>
                        <a:effectLst/>
                        <a:latin typeface="Arial" charset="0"/>
                        <a:ea typeface="SC STKaiti" pitchFamily="2" charset="-122"/>
                        <a:cs typeface="Times New Roman" pitchFamily="18" charset="0"/>
                      </a:endParaRPr>
                    </a:p>
                  </a:txBody>
                  <a:tcPr marT="45726" marB="45726"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GB" altLang="zh-CN" sz="1200" b="0" i="0" u="none" strike="noStrike" cap="none" normalizeH="0" baseline="0" dirty="0" smtClean="0">
                          <a:ln>
                            <a:noFill/>
                          </a:ln>
                          <a:solidFill>
                            <a:srgbClr val="002060"/>
                          </a:solidFill>
                          <a:effectLst/>
                          <a:latin typeface="Arial" charset="0"/>
                          <a:ea typeface="SC STKaiti" pitchFamily="2" charset="-122"/>
                          <a:cs typeface="Times New Roman" pitchFamily="18" charset="0"/>
                        </a:rPr>
                        <a:t>BBB+/Baa2/BBB</a:t>
                      </a:r>
                    </a:p>
                  </a:txBody>
                  <a:tcPr marT="45726" marB="45726"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342900" marR="0" lvl="0" indent="-342900" algn="r" defTabSz="914400" rtl="0" eaLnBrk="0" fontAlgn="base" latinLnBrk="0" hangingPunct="0">
                        <a:lnSpc>
                          <a:spcPct val="100000"/>
                        </a:lnSpc>
                        <a:spcBef>
                          <a:spcPct val="0"/>
                        </a:spcBef>
                        <a:spcAft>
                          <a:spcPct val="0"/>
                        </a:spcAft>
                        <a:buClrTx/>
                        <a:buSzTx/>
                        <a:buFontTx/>
                        <a:buNone/>
                        <a:tabLst/>
                      </a:pPr>
                      <a:r>
                        <a:rPr kumimoji="0" lang="en-GB" altLang="zh-CN" sz="1200" b="0" i="0" u="none" strike="noStrike" cap="none" normalizeH="0" baseline="0" dirty="0" smtClean="0">
                          <a:ln>
                            <a:noFill/>
                          </a:ln>
                          <a:solidFill>
                            <a:srgbClr val="002060"/>
                          </a:solidFill>
                          <a:effectLst/>
                          <a:latin typeface="Arial" charset="0"/>
                          <a:ea typeface="SC STKaiti" pitchFamily="2" charset="-122"/>
                          <a:cs typeface="Arial" charset="0"/>
                        </a:rPr>
                        <a:t>US$ 240 </a:t>
                      </a:r>
                      <a:r>
                        <a:rPr kumimoji="0" lang="en-GB" altLang="zh-CN" sz="1200" b="0" i="0" u="none" strike="noStrike" cap="none" normalizeH="0" baseline="0" dirty="0" smtClean="0">
                          <a:ln>
                            <a:noFill/>
                          </a:ln>
                          <a:solidFill>
                            <a:srgbClr val="002060"/>
                          </a:solidFill>
                          <a:effectLst/>
                          <a:latin typeface="Arial" charset="0"/>
                          <a:ea typeface="SC STKaiti" pitchFamily="2" charset="-122"/>
                          <a:cs typeface="Times New Roman" pitchFamily="18" charset="0"/>
                        </a:rPr>
                        <a:t>million</a:t>
                      </a:r>
                      <a:endParaRPr kumimoji="0" lang="en-GB" altLang="zh-CN" sz="1200" b="0" i="0" u="none" strike="noStrike" cap="none" normalizeH="0" baseline="0" dirty="0" smtClean="0">
                        <a:ln>
                          <a:noFill/>
                        </a:ln>
                        <a:solidFill>
                          <a:srgbClr val="002060"/>
                        </a:solidFill>
                        <a:effectLst/>
                        <a:latin typeface="Arial" charset="0"/>
                        <a:ea typeface="MS PGothic" pitchFamily="34" charset="-128"/>
                      </a:endParaRPr>
                    </a:p>
                  </a:txBody>
                  <a:tcPr marT="45726" marB="45726"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r>
              <a:tr h="355682">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GB" altLang="zh-CN" sz="1200" b="1" i="0" u="none" strike="noStrike" cap="none" normalizeH="0" baseline="0" dirty="0" smtClean="0">
                          <a:ln>
                            <a:noFill/>
                          </a:ln>
                          <a:solidFill>
                            <a:srgbClr val="002060"/>
                          </a:solidFill>
                          <a:effectLst/>
                          <a:latin typeface="Arial" charset="0"/>
                          <a:ea typeface="SC STKaiti" pitchFamily="2" charset="-122"/>
                          <a:cs typeface="Times New Roman" pitchFamily="18" charset="0"/>
                        </a:rPr>
                        <a:t>The Netherlands</a:t>
                      </a:r>
                    </a:p>
                  </a:txBody>
                  <a:tcPr marT="45726" marB="45726"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00628F"/>
                        </a:buClr>
                        <a:buSzTx/>
                        <a:buFont typeface="Wingdings" pitchFamily="2" charset="2"/>
                        <a:buNone/>
                        <a:tabLst/>
                      </a:pPr>
                      <a:r>
                        <a:rPr kumimoji="0" lang="en-US" sz="1200" b="0" i="0" u="none" strike="noStrike" cap="none" normalizeH="0" baseline="0" dirty="0" smtClean="0">
                          <a:ln>
                            <a:noFill/>
                          </a:ln>
                          <a:solidFill>
                            <a:srgbClr val="002060"/>
                          </a:solidFill>
                          <a:effectLst/>
                          <a:latin typeface="Arial" charset="0"/>
                          <a:ea typeface="MS PGothic" pitchFamily="34" charset="-128"/>
                        </a:rPr>
                        <a:t>AAA/</a:t>
                      </a:r>
                      <a:r>
                        <a:rPr kumimoji="0" lang="en-US" sz="1200" b="0" i="0" u="none" strike="noStrike" cap="none" normalizeH="0" baseline="0" dirty="0" err="1" smtClean="0">
                          <a:ln>
                            <a:noFill/>
                          </a:ln>
                          <a:solidFill>
                            <a:srgbClr val="002060"/>
                          </a:solidFill>
                          <a:effectLst/>
                          <a:latin typeface="Arial" charset="0"/>
                          <a:ea typeface="MS PGothic" pitchFamily="34" charset="-128"/>
                        </a:rPr>
                        <a:t>Aaa</a:t>
                      </a:r>
                      <a:r>
                        <a:rPr kumimoji="0" lang="en-US" sz="1200" b="0" i="0" u="none" strike="noStrike" cap="none" normalizeH="0" baseline="0" dirty="0" smtClean="0">
                          <a:ln>
                            <a:noFill/>
                          </a:ln>
                          <a:solidFill>
                            <a:srgbClr val="002060"/>
                          </a:solidFill>
                          <a:effectLst/>
                          <a:latin typeface="Arial" charset="0"/>
                          <a:ea typeface="MS PGothic" pitchFamily="34" charset="-128"/>
                        </a:rPr>
                        <a:t>/AA+</a:t>
                      </a:r>
                    </a:p>
                  </a:txBody>
                  <a:tcPr marT="45726" marB="45726"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rgbClr val="00628F"/>
                        </a:buClr>
                        <a:buSzTx/>
                        <a:buFont typeface="Wingdings" pitchFamily="2" charset="2"/>
                        <a:buNone/>
                        <a:tabLst/>
                      </a:pPr>
                      <a:r>
                        <a:rPr kumimoji="0" lang="en-US" altLang="zh-CN" sz="1200" b="0" i="0" u="none" strike="noStrike" cap="none" normalizeH="0" baseline="0" dirty="0" smtClean="0">
                          <a:ln>
                            <a:noFill/>
                          </a:ln>
                          <a:solidFill>
                            <a:srgbClr val="002060"/>
                          </a:solidFill>
                          <a:effectLst/>
                          <a:latin typeface="Arial" charset="0"/>
                          <a:ea typeface="SC STKaiti" pitchFamily="2" charset="-122"/>
                          <a:cs typeface="Arial" charset="0"/>
                        </a:rPr>
                        <a:t>US$ 114 </a:t>
                      </a:r>
                      <a:r>
                        <a:rPr kumimoji="0" lang="en-US" sz="1200" b="0" i="0" u="none" strike="noStrike" cap="none" normalizeH="0" baseline="0" dirty="0" smtClean="0">
                          <a:ln>
                            <a:noFill/>
                          </a:ln>
                          <a:solidFill>
                            <a:srgbClr val="002060"/>
                          </a:solidFill>
                          <a:effectLst/>
                          <a:latin typeface="Arial" charset="0"/>
                          <a:ea typeface="MS PGothic" pitchFamily="34" charset="-128"/>
                        </a:rPr>
                        <a:t>million</a:t>
                      </a:r>
                    </a:p>
                  </a:txBody>
                  <a:tcPr marT="45726" marB="45726"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r>
              <a:tr h="355682">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GB" altLang="zh-CN" sz="1200" b="1" i="0" u="none" strike="noStrike" cap="none" normalizeH="0" baseline="0" dirty="0" smtClean="0">
                          <a:ln>
                            <a:noFill/>
                          </a:ln>
                          <a:solidFill>
                            <a:srgbClr val="002060"/>
                          </a:solidFill>
                          <a:effectLst/>
                          <a:latin typeface="Arial" charset="0"/>
                          <a:ea typeface="SC STKaiti" pitchFamily="2" charset="-122"/>
                          <a:cs typeface="Times New Roman" pitchFamily="18" charset="0"/>
                        </a:rPr>
                        <a:t>Sweden</a:t>
                      </a:r>
                      <a:endParaRPr kumimoji="0" lang="en-GB" altLang="zh-CN" sz="1200" b="0" i="0" u="none" strike="noStrike" cap="none" normalizeH="0" baseline="0" dirty="0" smtClean="0">
                        <a:ln>
                          <a:noFill/>
                        </a:ln>
                        <a:solidFill>
                          <a:srgbClr val="002060"/>
                        </a:solidFill>
                        <a:effectLst/>
                        <a:latin typeface="Arial" charset="0"/>
                        <a:ea typeface="SC STKaiti" pitchFamily="2" charset="-122"/>
                        <a:cs typeface="Times New Roman" pitchFamily="18" charset="0"/>
                      </a:endParaRPr>
                    </a:p>
                  </a:txBody>
                  <a:tcPr marT="45726" marB="45726"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GB" altLang="zh-CN" sz="1200" b="0" i="0" u="none" strike="noStrike" cap="none" normalizeH="0" baseline="0" dirty="0" smtClean="0">
                          <a:ln>
                            <a:noFill/>
                          </a:ln>
                          <a:solidFill>
                            <a:srgbClr val="002060"/>
                          </a:solidFill>
                          <a:effectLst/>
                          <a:latin typeface="Arial" charset="0"/>
                          <a:ea typeface="SC STKaiti" pitchFamily="2" charset="-122"/>
                          <a:cs typeface="Times New Roman" pitchFamily="18" charset="0"/>
                        </a:rPr>
                        <a:t>AAA/</a:t>
                      </a:r>
                      <a:r>
                        <a:rPr kumimoji="0" lang="en-GB" altLang="zh-CN" sz="1200" b="0" i="0" u="none" strike="noStrike" cap="none" normalizeH="0" baseline="0" dirty="0" err="1" smtClean="0">
                          <a:ln>
                            <a:noFill/>
                          </a:ln>
                          <a:solidFill>
                            <a:srgbClr val="002060"/>
                          </a:solidFill>
                          <a:effectLst/>
                          <a:latin typeface="Arial" charset="0"/>
                          <a:ea typeface="SC STKaiti" pitchFamily="2" charset="-122"/>
                          <a:cs typeface="Times New Roman" pitchFamily="18" charset="0"/>
                        </a:rPr>
                        <a:t>Aaa</a:t>
                      </a:r>
                      <a:r>
                        <a:rPr kumimoji="0" lang="en-GB" altLang="zh-CN" sz="1200" b="0" i="0" u="none" strike="noStrike" cap="none" normalizeH="0" baseline="0" dirty="0" smtClean="0">
                          <a:ln>
                            <a:noFill/>
                          </a:ln>
                          <a:solidFill>
                            <a:srgbClr val="002060"/>
                          </a:solidFill>
                          <a:effectLst/>
                          <a:latin typeface="Arial" charset="0"/>
                          <a:ea typeface="SC STKaiti" pitchFamily="2" charset="-122"/>
                          <a:cs typeface="Times New Roman" pitchFamily="18" charset="0"/>
                        </a:rPr>
                        <a:t>/AAA</a:t>
                      </a:r>
                    </a:p>
                  </a:txBody>
                  <a:tcPr marT="45726" marB="45726"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342900" marR="0" lvl="0" indent="-342900" algn="r" defTabSz="914400" rtl="0" eaLnBrk="0" fontAlgn="base" latinLnBrk="0" hangingPunct="0">
                        <a:lnSpc>
                          <a:spcPct val="100000"/>
                        </a:lnSpc>
                        <a:spcBef>
                          <a:spcPct val="0"/>
                        </a:spcBef>
                        <a:spcAft>
                          <a:spcPct val="0"/>
                        </a:spcAft>
                        <a:buClrTx/>
                        <a:buSzTx/>
                        <a:buFontTx/>
                        <a:buNone/>
                        <a:tabLst/>
                      </a:pPr>
                      <a:r>
                        <a:rPr kumimoji="0" lang="en-GB" altLang="zh-CN" sz="1200" b="0" i="0" u="none" strike="noStrike" cap="none" normalizeH="0" baseline="0" dirty="0" smtClean="0">
                          <a:ln>
                            <a:noFill/>
                          </a:ln>
                          <a:solidFill>
                            <a:srgbClr val="002060"/>
                          </a:solidFill>
                          <a:effectLst/>
                          <a:latin typeface="Arial" charset="0"/>
                          <a:ea typeface="SC STKaiti" pitchFamily="2" charset="-122"/>
                          <a:cs typeface="Times New Roman" pitchFamily="18" charset="0"/>
                        </a:rPr>
                        <a:t>US$ 38 million</a:t>
                      </a:r>
                    </a:p>
                  </a:txBody>
                  <a:tcPr marT="45726" marB="45726"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r>
              <a:tr h="416952">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GB" altLang="zh-CN" sz="1200" b="1" i="0" u="none" strike="noStrike" cap="none" normalizeH="0" baseline="0" dirty="0" smtClean="0">
                          <a:ln>
                            <a:noFill/>
                          </a:ln>
                          <a:solidFill>
                            <a:srgbClr val="002060"/>
                          </a:solidFill>
                          <a:effectLst/>
                          <a:latin typeface="Arial" charset="0"/>
                          <a:ea typeface="SC STKaiti" pitchFamily="2" charset="-122"/>
                          <a:cs typeface="Times New Roman" pitchFamily="18" charset="0"/>
                        </a:rPr>
                        <a:t>South Africa</a:t>
                      </a:r>
                      <a:endParaRPr kumimoji="0" lang="en-GB" altLang="zh-CN" sz="1200" b="0" i="0" u="none" strike="noStrike" cap="none" normalizeH="0" baseline="0" dirty="0" smtClean="0">
                        <a:ln>
                          <a:noFill/>
                        </a:ln>
                        <a:solidFill>
                          <a:srgbClr val="002060"/>
                        </a:solidFill>
                        <a:effectLst/>
                        <a:latin typeface="Arial" charset="0"/>
                        <a:ea typeface="SC STKaiti" pitchFamily="2" charset="-122"/>
                        <a:cs typeface="Times New Roman" pitchFamily="18" charset="0"/>
                      </a:endParaRPr>
                    </a:p>
                  </a:txBody>
                  <a:tcPr marT="45726" marB="45726"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GB" altLang="zh-CN" sz="1200" b="0" i="0" u="none" strike="noStrike" cap="none" normalizeH="0" baseline="0" dirty="0" smtClean="0">
                          <a:ln>
                            <a:noFill/>
                          </a:ln>
                          <a:solidFill>
                            <a:srgbClr val="002060"/>
                          </a:solidFill>
                          <a:effectLst/>
                          <a:latin typeface="Arial" charset="0"/>
                          <a:ea typeface="SC STKaiti" pitchFamily="2" charset="-122"/>
                          <a:cs typeface="Times New Roman" pitchFamily="18" charset="0"/>
                        </a:rPr>
                        <a:t>BBB/Baa1/BBB-</a:t>
                      </a:r>
                    </a:p>
                  </a:txBody>
                  <a:tcPr marT="45726" marB="45726"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342900" marR="0" lvl="0" indent="-342900" algn="r" defTabSz="914400" rtl="0" eaLnBrk="0" fontAlgn="base" latinLnBrk="0" hangingPunct="0">
                        <a:lnSpc>
                          <a:spcPct val="100000"/>
                        </a:lnSpc>
                        <a:spcBef>
                          <a:spcPct val="0"/>
                        </a:spcBef>
                        <a:spcAft>
                          <a:spcPct val="0"/>
                        </a:spcAft>
                        <a:buClrTx/>
                        <a:buSzTx/>
                        <a:buFontTx/>
                        <a:buNone/>
                        <a:tabLst/>
                      </a:pPr>
                      <a:r>
                        <a:rPr kumimoji="0" lang="en-GB" altLang="zh-CN" sz="1200" b="0" i="0" u="none" strike="noStrike" cap="none" normalizeH="0" baseline="0" dirty="0" smtClean="0">
                          <a:ln>
                            <a:noFill/>
                          </a:ln>
                          <a:solidFill>
                            <a:srgbClr val="002060"/>
                          </a:solidFill>
                          <a:effectLst/>
                          <a:latin typeface="Arial" charset="0"/>
                          <a:ea typeface="SC STKaiti" pitchFamily="2" charset="-122"/>
                          <a:cs typeface="Times New Roman" pitchFamily="18" charset="0"/>
                        </a:rPr>
                        <a:t>US$ 20 million</a:t>
                      </a:r>
                    </a:p>
                  </a:txBody>
                  <a:tcPr marT="45726" marB="45726"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r>
            </a:tbl>
          </a:graphicData>
        </a:graphic>
      </p:graphicFrame>
      <p:pic>
        <p:nvPicPr>
          <p:cNvPr id="72" name="Picture 45" descr="uk"/>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60456" y="2553041"/>
            <a:ext cx="438912" cy="2561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3" name="Picture 46" descr="france"/>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360456" y="2883748"/>
            <a:ext cx="438912" cy="2561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4" name="Picture 48"/>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360456" y="4312589"/>
            <a:ext cx="457200" cy="3092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5" name="Picture 49" descr="swedenc"/>
          <p:cNvPicPr preferRelativeResize="0">
            <a:picLocks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360456" y="5084434"/>
            <a:ext cx="438912" cy="2797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76" name="Object 51"/>
          <p:cNvGraphicFramePr>
            <a:graphicFrameLocks/>
          </p:cNvGraphicFramePr>
          <p:nvPr>
            <p:extLst>
              <p:ext uri="{D42A27DB-BD31-4B8C-83A1-F6EECF244321}">
                <p14:modId xmlns:p14="http://schemas.microsoft.com/office/powerpoint/2010/main" val="743539958"/>
              </p:ext>
            </p:extLst>
          </p:nvPr>
        </p:nvGraphicFramePr>
        <p:xfrm>
          <a:off x="360456" y="5438702"/>
          <a:ext cx="438912" cy="279758"/>
        </p:xfrm>
        <a:graphic>
          <a:graphicData uri="http://schemas.openxmlformats.org/presentationml/2006/ole">
            <mc:AlternateContent xmlns:mc="http://schemas.openxmlformats.org/markup-compatibility/2006">
              <mc:Choice xmlns:v="urn:schemas-microsoft-com:vml" Requires="v">
                <p:oleObj spid="_x0000_s2081" name="Bitmap Image" r:id="rId9" imgW="447856" imgH="304923" progId="PBrush">
                  <p:embed/>
                </p:oleObj>
              </mc:Choice>
              <mc:Fallback>
                <p:oleObj name="Bitmap Image" r:id="rId9" imgW="447856" imgH="304923" progId="PBrush">
                  <p:embed/>
                  <p:pic>
                    <p:nvPicPr>
                      <p:cNvPr id="0" name=""/>
                      <p:cNvPicPr>
                        <a:picLocks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60456" y="5438702"/>
                        <a:ext cx="438912" cy="279758"/>
                      </a:xfrm>
                      <a:prstGeom prst="rect">
                        <a:avLst/>
                      </a:prstGeom>
                      <a:noFill/>
                      <a:extLst/>
                    </p:spPr>
                  </p:pic>
                </p:oleObj>
              </mc:Fallback>
            </mc:AlternateContent>
          </a:graphicData>
        </a:graphic>
      </p:graphicFrame>
      <p:pic>
        <p:nvPicPr>
          <p:cNvPr id="77" name="Picture 4" descr="http://www.crwflags.com/fotw/images/n/nl.gif"/>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360456" y="4696303"/>
            <a:ext cx="438912" cy="3136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8" name="Picture 50" descr="norwayc"/>
          <p:cNvPicPr>
            <a:picLocks noChangeAspect="1"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360456" y="3571665"/>
            <a:ext cx="438912" cy="3092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9" name="Picture 4" descr="http://wwp.greenwichmeantime.com/time-zone/australia/images/australia-flag.jpg"/>
          <p:cNvPicPr>
            <a:picLocks noChangeAspect="1" noChangeArrowheads="1"/>
          </p:cNvPicPr>
          <p:nvPr/>
        </p:nvPicPr>
        <p:blipFill>
          <a:blip r:embed="rId13" cstate="screen">
            <a:extLst>
              <a:ext uri="{28A0092B-C50C-407E-A947-70E740481C1C}">
                <a14:useLocalDpi xmlns:a14="http://schemas.microsoft.com/office/drawing/2010/main" val="0"/>
              </a:ext>
            </a:extLst>
          </a:blip>
          <a:srcRect/>
          <a:stretch>
            <a:fillRect/>
          </a:stretch>
        </p:blipFill>
        <p:spPr bwMode="auto">
          <a:xfrm>
            <a:off x="360456" y="3955379"/>
            <a:ext cx="438912" cy="2827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0" name="Picture 97" descr="http://www.italy-pictures.net/images/Flag%20and%20coat%20of%20arms/JPEG/State%20and%20National%20Flag%20of%20the%20Italian%20Republic.jpg"/>
          <p:cNvPicPr>
            <a:picLocks noChangeAspect="1" noChangeArrowheads="1"/>
          </p:cNvPicPr>
          <p:nvPr/>
        </p:nvPicPr>
        <p:blipFill>
          <a:blip r:embed="rId14" cstate="screen">
            <a:extLst>
              <a:ext uri="{28A0092B-C50C-407E-A947-70E740481C1C}">
                <a14:useLocalDpi xmlns:a14="http://schemas.microsoft.com/office/drawing/2010/main" val="0"/>
              </a:ext>
            </a:extLst>
          </a:blip>
          <a:srcRect/>
          <a:stretch>
            <a:fillRect/>
          </a:stretch>
        </p:blipFill>
        <p:spPr bwMode="auto">
          <a:xfrm>
            <a:off x="360456" y="3214455"/>
            <a:ext cx="438912" cy="2827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7644654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213517" y="102761"/>
            <a:ext cx="8646626" cy="785325"/>
          </a:xfrm>
        </p:spPr>
        <p:txBody>
          <a:bodyPr>
            <a:noAutofit/>
          </a:bodyPr>
          <a:lstStyle/>
          <a:p>
            <a:pPr>
              <a:defRPr/>
            </a:pPr>
            <a:r>
              <a:rPr lang="en-US" sz="3200" b="1" cap="none" dirty="0" err="1" smtClean="0">
                <a:solidFill>
                  <a:schemeClr val="tx1">
                    <a:lumMod val="90000"/>
                    <a:lumOff val="10000"/>
                  </a:schemeClr>
                </a:solidFill>
              </a:rPr>
              <a:t>IFFIm</a:t>
            </a:r>
            <a:r>
              <a:rPr lang="en-US" sz="3200" b="1" cap="none" dirty="0" smtClean="0">
                <a:solidFill>
                  <a:schemeClr val="tx1">
                    <a:lumMod val="90000"/>
                    <a:lumOff val="10000"/>
                  </a:schemeClr>
                </a:solidFill>
              </a:rPr>
              <a:t> </a:t>
            </a:r>
            <a:r>
              <a:rPr lang="en-US" sz="3200" b="1" cap="none" dirty="0">
                <a:solidFill>
                  <a:schemeClr val="tx1">
                    <a:lumMod val="90000"/>
                    <a:lumOff val="10000"/>
                  </a:schemeClr>
                </a:solidFill>
              </a:rPr>
              <a:t>S</a:t>
            </a:r>
            <a:r>
              <a:rPr lang="en-US" sz="3200" b="1" cap="none" dirty="0" smtClean="0">
                <a:solidFill>
                  <a:schemeClr val="tx1">
                    <a:lumMod val="90000"/>
                    <a:lumOff val="10000"/>
                  </a:schemeClr>
                </a:solidFill>
              </a:rPr>
              <a:t>tructure</a:t>
            </a:r>
            <a:endParaRPr lang="en-US" sz="3200" b="1" cap="none" dirty="0">
              <a:solidFill>
                <a:schemeClr val="tx1">
                  <a:lumMod val="90000"/>
                  <a:lumOff val="10000"/>
                </a:schemeClr>
              </a:solidFill>
            </a:endParaRPr>
          </a:p>
        </p:txBody>
      </p:sp>
      <p:grpSp>
        <p:nvGrpSpPr>
          <p:cNvPr id="6" name="Group 5"/>
          <p:cNvGrpSpPr/>
          <p:nvPr/>
        </p:nvGrpSpPr>
        <p:grpSpPr>
          <a:xfrm>
            <a:off x="120172" y="1600818"/>
            <a:ext cx="8077200" cy="4389375"/>
            <a:chOff x="685800" y="1549400"/>
            <a:chExt cx="8077200" cy="4389375"/>
          </a:xfrm>
        </p:grpSpPr>
        <p:pic>
          <p:nvPicPr>
            <p:cNvPr id="7" name="Picture 4" descr="M:\BCFCM-SD-IR\IFFIm\Investors and presentations\Logo_IFFIm_hires - no gavi.jpg"/>
            <p:cNvPicPr>
              <a:picLocks noChangeAspect="1" noChangeArrowheads="1"/>
            </p:cNvPicPr>
            <p:nvPr/>
          </p:nvPicPr>
          <p:blipFill>
            <a:blip r:embed="rId2" cstate="screen"/>
            <a:srcRect/>
            <a:stretch>
              <a:fillRect/>
            </a:stretch>
          </p:blipFill>
          <p:spPr bwMode="auto">
            <a:xfrm>
              <a:off x="1255985" y="2737038"/>
              <a:ext cx="1995648" cy="1277362"/>
            </a:xfrm>
            <a:prstGeom prst="rect">
              <a:avLst/>
            </a:prstGeom>
            <a:noFill/>
          </p:spPr>
        </p:pic>
        <p:sp>
          <p:nvSpPr>
            <p:cNvPr id="8" name="Rounded Rectangle 7"/>
            <p:cNvSpPr/>
            <p:nvPr/>
          </p:nvSpPr>
          <p:spPr>
            <a:xfrm>
              <a:off x="685800" y="5439863"/>
              <a:ext cx="3200400" cy="498912"/>
            </a:xfrm>
            <a:prstGeom prst="roundRect">
              <a:avLst/>
            </a:prstGeom>
            <a:solidFill>
              <a:srgbClr val="CCCC00"/>
            </a:solidFill>
            <a:ln>
              <a:noFill/>
            </a:ln>
            <a:effectLst/>
          </p:spPr>
          <p:style>
            <a:lnRef idx="1">
              <a:schemeClr val="accent5"/>
            </a:lnRef>
            <a:fillRef idx="3">
              <a:schemeClr val="accent5"/>
            </a:fillRef>
            <a:effectRef idx="2">
              <a:schemeClr val="accent5"/>
            </a:effectRef>
            <a:fontRef idx="minor">
              <a:schemeClr val="lt1"/>
            </a:fontRef>
          </p:style>
          <p:txBody>
            <a:bodyPr wrap="square" lIns="91440" tIns="91440" rIns="91440" bIns="91440" anchor="ctr" anchorCtr="0">
              <a:noAutofit/>
            </a:bodyPr>
            <a:lstStyle/>
            <a:p>
              <a:pPr algn="ctr"/>
              <a:r>
                <a:rPr lang="en-US" altLang="zh-CN" sz="1200" dirty="0" smtClean="0">
                  <a:solidFill>
                    <a:schemeClr val="tx1"/>
                  </a:solidFill>
                  <a:latin typeface="+mj-lt"/>
                  <a:ea typeface="SimSun" pitchFamily="2" charset="-122"/>
                </a:rPr>
                <a:t>Capital Markets Investors</a:t>
              </a:r>
            </a:p>
          </p:txBody>
        </p:sp>
        <p:sp>
          <p:nvSpPr>
            <p:cNvPr id="9" name="Rounded Rectangle 8"/>
            <p:cNvSpPr/>
            <p:nvPr/>
          </p:nvSpPr>
          <p:spPr>
            <a:xfrm>
              <a:off x="7251483" y="2921000"/>
              <a:ext cx="1511517" cy="838200"/>
            </a:xfrm>
            <a:prstGeom prst="roundRect">
              <a:avLst/>
            </a:prstGeom>
            <a:solidFill>
              <a:srgbClr val="002060"/>
            </a:solidFill>
            <a:ln>
              <a:solidFill>
                <a:schemeClr val="bg1">
                  <a:lumMod val="85000"/>
                </a:schemeClr>
              </a:solidFill>
            </a:ln>
            <a:effectLst/>
          </p:spPr>
          <p:style>
            <a:lnRef idx="1">
              <a:schemeClr val="accent5"/>
            </a:lnRef>
            <a:fillRef idx="3">
              <a:schemeClr val="accent5"/>
            </a:fillRef>
            <a:effectRef idx="2">
              <a:schemeClr val="accent5"/>
            </a:effectRef>
            <a:fontRef idx="minor">
              <a:schemeClr val="lt1"/>
            </a:fontRef>
          </p:style>
          <p:txBody>
            <a:bodyPr wrap="square" lIns="91440" tIns="91440" rIns="91440" bIns="91440" anchor="ctr" anchorCtr="0">
              <a:noAutofit/>
            </a:bodyPr>
            <a:lstStyle/>
            <a:p>
              <a:pPr algn="ctr"/>
              <a:r>
                <a:rPr lang="en-US" altLang="zh-CN" sz="1200" dirty="0" smtClean="0">
                  <a:solidFill>
                    <a:schemeClr val="bg1"/>
                  </a:solidFill>
                  <a:latin typeface="+mj-lt"/>
                  <a:ea typeface="SimSun" pitchFamily="2" charset="-122"/>
                </a:rPr>
                <a:t>Vaccination </a:t>
              </a:r>
              <a:r>
                <a:rPr lang="en-US" altLang="zh-CN" sz="1200" dirty="0" err="1" smtClean="0">
                  <a:solidFill>
                    <a:schemeClr val="bg1"/>
                  </a:solidFill>
                  <a:latin typeface="+mj-lt"/>
                  <a:ea typeface="SimSun" pitchFamily="2" charset="-122"/>
                </a:rPr>
                <a:t>Programmes</a:t>
              </a:r>
              <a:endParaRPr lang="en-US" altLang="zh-CN" sz="1200" dirty="0" smtClean="0">
                <a:solidFill>
                  <a:schemeClr val="bg1"/>
                </a:solidFill>
                <a:latin typeface="+mj-lt"/>
                <a:ea typeface="SimSun" pitchFamily="2" charset="-122"/>
              </a:endParaRPr>
            </a:p>
          </p:txBody>
        </p:sp>
        <p:grpSp>
          <p:nvGrpSpPr>
            <p:cNvPr id="10" name="Group 9"/>
            <p:cNvGrpSpPr/>
            <p:nvPr/>
          </p:nvGrpSpPr>
          <p:grpSpPr>
            <a:xfrm>
              <a:off x="4534550" y="2303844"/>
              <a:ext cx="1995648" cy="1995649"/>
              <a:chOff x="4800600" y="2667000"/>
              <a:chExt cx="1752600" cy="1752600"/>
            </a:xfrm>
          </p:grpSpPr>
          <p:pic>
            <p:nvPicPr>
              <p:cNvPr id="20" name="Picture 5" descr="logo_new_2"/>
              <p:cNvPicPr>
                <a:picLocks noChangeAspect="1" noChangeArrowheads="1"/>
              </p:cNvPicPr>
              <p:nvPr/>
            </p:nvPicPr>
            <p:blipFill>
              <a:blip r:embed="rId3" cstate="screen"/>
              <a:srcRect/>
              <a:stretch>
                <a:fillRect/>
              </a:stretch>
            </p:blipFill>
            <p:spPr bwMode="auto">
              <a:xfrm>
                <a:off x="4953000" y="2971800"/>
                <a:ext cx="1425991" cy="1108683"/>
              </a:xfrm>
              <a:prstGeom prst="rect">
                <a:avLst/>
              </a:prstGeom>
              <a:solidFill>
                <a:schemeClr val="tx2"/>
              </a:solidFill>
              <a:ln w="9525">
                <a:noFill/>
                <a:miter lim="800000"/>
                <a:headEnd/>
                <a:tailEnd/>
              </a:ln>
            </p:spPr>
          </p:pic>
          <p:sp>
            <p:nvSpPr>
              <p:cNvPr id="21" name="Oval 20"/>
              <p:cNvSpPr/>
              <p:nvPr/>
            </p:nvSpPr>
            <p:spPr bwMode="auto">
              <a:xfrm>
                <a:off x="4800600" y="2667000"/>
                <a:ext cx="1752600" cy="1752600"/>
              </a:xfrm>
              <a:prstGeom prst="ellipse">
                <a:avLst/>
              </a:prstGeom>
              <a:noFill/>
              <a:ln w="28575" cap="flat" cmpd="sng" algn="ctr">
                <a:solidFill>
                  <a:schemeClr val="bg1">
                    <a:lumMod val="50000"/>
                  </a:schemeClr>
                </a:solidFill>
                <a:prstDash val="sysDot"/>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0"/>
                  </a:spcBef>
                  <a:spcAft>
                    <a:spcPct val="0"/>
                  </a:spcAft>
                  <a:buClrTx/>
                  <a:buSzTx/>
                  <a:buFont typeface="Wingdings" pitchFamily="2" charset="2"/>
                  <a:buChar char="§"/>
                  <a:tabLst/>
                </a:pPr>
                <a:endParaRPr kumimoji="0" lang="en-US" sz="800" b="0" i="0" u="none" strike="noStrike" cap="none" normalizeH="0" baseline="0" smtClean="0">
                  <a:ln>
                    <a:noFill/>
                  </a:ln>
                  <a:solidFill>
                    <a:schemeClr val="tx1"/>
                  </a:solidFill>
                  <a:effectLst/>
                  <a:latin typeface="Arial" pitchFamily="34" charset="0"/>
                  <a:ea typeface="MS PGothic" pitchFamily="34" charset="-128"/>
                </a:endParaRPr>
              </a:p>
            </p:txBody>
          </p:sp>
        </p:grpSp>
        <p:pic>
          <p:nvPicPr>
            <p:cNvPr id="11" name="Picture 2" descr="M:\BCFCM-SD-IR\CFE Investor Relations\WB Logos\World Bank logos\wblogo2.jpg"/>
            <p:cNvPicPr>
              <a:picLocks noChangeAspect="1" noChangeArrowheads="1"/>
            </p:cNvPicPr>
            <p:nvPr/>
          </p:nvPicPr>
          <p:blipFill>
            <a:blip r:embed="rId4" cstate="screen"/>
            <a:srcRect/>
            <a:stretch>
              <a:fillRect/>
            </a:stretch>
          </p:blipFill>
          <p:spPr bwMode="auto">
            <a:xfrm>
              <a:off x="1743286" y="4370765"/>
              <a:ext cx="1021048" cy="878003"/>
            </a:xfrm>
            <a:prstGeom prst="rect">
              <a:avLst/>
            </a:prstGeom>
            <a:noFill/>
          </p:spPr>
        </p:pic>
        <p:sp>
          <p:nvSpPr>
            <p:cNvPr id="12" name="Right Arrow 11"/>
            <p:cNvSpPr/>
            <p:nvPr/>
          </p:nvSpPr>
          <p:spPr>
            <a:xfrm>
              <a:off x="3465453" y="2874029"/>
              <a:ext cx="1211644" cy="926551"/>
            </a:xfrm>
            <a:prstGeom prst="rightArrow">
              <a:avLst/>
            </a:prstGeom>
            <a:solidFill>
              <a:srgbClr val="92D050"/>
            </a:solidFill>
            <a:ln>
              <a:noFill/>
            </a:ln>
            <a:effectLst/>
          </p:spPr>
          <p:style>
            <a:lnRef idx="1">
              <a:schemeClr val="accent5"/>
            </a:lnRef>
            <a:fillRef idx="3">
              <a:schemeClr val="accent5"/>
            </a:fillRef>
            <a:effectRef idx="2">
              <a:schemeClr val="accent5"/>
            </a:effectRef>
            <a:fontRef idx="minor">
              <a:schemeClr val="lt1"/>
            </a:fontRef>
          </p:style>
          <p:txBody>
            <a:bodyPr wrap="square" lIns="91440" tIns="91440" rIns="91440" bIns="91440" anchor="ctr" anchorCtr="0">
              <a:normAutofit fontScale="92500" lnSpcReduction="20000"/>
            </a:bodyPr>
            <a:lstStyle/>
            <a:p>
              <a:pPr algn="ctr"/>
              <a:r>
                <a:rPr lang="en-US" altLang="zh-CN" sz="2400" dirty="0" smtClean="0">
                  <a:solidFill>
                    <a:schemeClr val="tx1">
                      <a:lumMod val="65000"/>
                      <a:lumOff val="35000"/>
                    </a:schemeClr>
                  </a:solidFill>
                  <a:latin typeface="Arial Narrow" pitchFamily="34" charset="0"/>
                  <a:ea typeface="SimSun" pitchFamily="2" charset="-122"/>
                </a:rPr>
                <a:t>$ $ $</a:t>
              </a:r>
            </a:p>
          </p:txBody>
        </p:sp>
        <p:sp>
          <p:nvSpPr>
            <p:cNvPr id="13" name="Down Arrow 12"/>
            <p:cNvSpPr/>
            <p:nvPr/>
          </p:nvSpPr>
          <p:spPr bwMode="auto">
            <a:xfrm>
              <a:off x="1184712" y="4228219"/>
              <a:ext cx="427639" cy="1282917"/>
            </a:xfrm>
            <a:prstGeom prst="downArrow">
              <a:avLst/>
            </a:prstGeom>
            <a:solidFill>
              <a:schemeClr val="tx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noAutofit/>
            </a:bodyPr>
            <a:lstStyle/>
            <a:p>
              <a:pPr marL="0" marR="0" indent="0" algn="l" defTabSz="914400" rtl="0" eaLnBrk="0" fontAlgn="base" latinLnBrk="0" hangingPunct="0">
                <a:lnSpc>
                  <a:spcPct val="100000"/>
                </a:lnSpc>
                <a:spcBef>
                  <a:spcPct val="0"/>
                </a:spcBef>
                <a:spcAft>
                  <a:spcPct val="0"/>
                </a:spcAft>
                <a:buClrTx/>
                <a:buSzTx/>
                <a:buFont typeface="Wingdings" pitchFamily="2" charset="2"/>
                <a:buChar char="§"/>
                <a:tabLst/>
              </a:pPr>
              <a:endParaRPr kumimoji="0" lang="en-US" sz="800" b="0" i="0" u="none" strike="noStrike" cap="none" normalizeH="0" baseline="0" smtClean="0">
                <a:ln>
                  <a:noFill/>
                </a:ln>
                <a:solidFill>
                  <a:schemeClr val="tx1"/>
                </a:solidFill>
                <a:effectLst/>
                <a:latin typeface="Arial" pitchFamily="34" charset="0"/>
                <a:ea typeface="MS PGothic" pitchFamily="34" charset="-128"/>
              </a:endParaRPr>
            </a:p>
          </p:txBody>
        </p:sp>
        <p:sp>
          <p:nvSpPr>
            <p:cNvPr id="14" name="Oval 13"/>
            <p:cNvSpPr/>
            <p:nvPr/>
          </p:nvSpPr>
          <p:spPr>
            <a:xfrm>
              <a:off x="685800" y="4558667"/>
              <a:ext cx="721642" cy="524830"/>
            </a:xfrm>
            <a:prstGeom prst="ellipse">
              <a:avLst/>
            </a:prstGeom>
            <a:solidFill>
              <a:schemeClr val="bg1">
                <a:lumMod val="85000"/>
              </a:schemeClr>
            </a:solidFill>
            <a:ln>
              <a:noFill/>
            </a:ln>
            <a:effectLst/>
          </p:spPr>
          <p:style>
            <a:lnRef idx="3">
              <a:schemeClr val="lt1"/>
            </a:lnRef>
            <a:fillRef idx="1">
              <a:schemeClr val="accent1"/>
            </a:fillRef>
            <a:effectRef idx="1">
              <a:schemeClr val="accent1"/>
            </a:effectRef>
            <a:fontRef idx="minor">
              <a:schemeClr val="lt1"/>
            </a:fontRef>
          </p:style>
          <p:txBody>
            <a:bodyPr wrap="square" lIns="0" tIns="0" rIns="0" bIns="0" anchor="ctr" anchorCtr="0">
              <a:normAutofit/>
            </a:bodyPr>
            <a:lstStyle/>
            <a:p>
              <a:pPr algn="ctr"/>
              <a:r>
                <a:rPr lang="en-US" altLang="zh-CN" sz="1200" dirty="0" smtClean="0">
                  <a:solidFill>
                    <a:schemeClr val="tx1">
                      <a:lumMod val="65000"/>
                      <a:lumOff val="35000"/>
                    </a:schemeClr>
                  </a:solidFill>
                  <a:latin typeface="+mj-lt"/>
                  <a:ea typeface="SimSun" pitchFamily="2" charset="-122"/>
                </a:rPr>
                <a:t>Bonds</a:t>
              </a:r>
            </a:p>
          </p:txBody>
        </p:sp>
        <p:sp>
          <p:nvSpPr>
            <p:cNvPr id="15" name="Down Arrow 14"/>
            <p:cNvSpPr/>
            <p:nvPr/>
          </p:nvSpPr>
          <p:spPr bwMode="auto">
            <a:xfrm rot="16200000">
              <a:off x="6708382" y="2909666"/>
              <a:ext cx="427639" cy="784005"/>
            </a:xfrm>
            <a:prstGeom prst="downArrow">
              <a:avLst/>
            </a:prstGeom>
            <a:solidFill>
              <a:schemeClr val="tx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noAutofit/>
            </a:bodyPr>
            <a:lstStyle/>
            <a:p>
              <a:pPr marL="0" marR="0" indent="0" algn="l" defTabSz="914400" rtl="0" eaLnBrk="0" fontAlgn="base" latinLnBrk="0" hangingPunct="0">
                <a:lnSpc>
                  <a:spcPct val="100000"/>
                </a:lnSpc>
                <a:spcBef>
                  <a:spcPct val="0"/>
                </a:spcBef>
                <a:spcAft>
                  <a:spcPct val="0"/>
                </a:spcAft>
                <a:buClrTx/>
                <a:buSzTx/>
                <a:buFont typeface="Wingdings" pitchFamily="2" charset="2"/>
                <a:buChar char="§"/>
                <a:tabLst/>
              </a:pPr>
              <a:endParaRPr kumimoji="0" lang="en-US" sz="800" b="0" i="0" u="none" strike="noStrike" cap="none" normalizeH="0" baseline="0" smtClean="0">
                <a:ln>
                  <a:noFill/>
                </a:ln>
                <a:solidFill>
                  <a:schemeClr val="tx1"/>
                </a:solidFill>
                <a:effectLst/>
                <a:latin typeface="Arial" pitchFamily="34" charset="0"/>
                <a:ea typeface="MS PGothic" pitchFamily="34" charset="-128"/>
              </a:endParaRPr>
            </a:p>
          </p:txBody>
        </p:sp>
        <p:sp>
          <p:nvSpPr>
            <p:cNvPr id="16" name="Rounded Rectangle 15"/>
            <p:cNvSpPr/>
            <p:nvPr/>
          </p:nvSpPr>
          <p:spPr bwMode="auto">
            <a:xfrm>
              <a:off x="970893" y="2446390"/>
              <a:ext cx="2494560" cy="1781829"/>
            </a:xfrm>
            <a:prstGeom prst="roundRect">
              <a:avLst/>
            </a:prstGeom>
            <a:noFill/>
            <a:ln w="28575" cap="flat" cmpd="sng" algn="ctr">
              <a:solidFill>
                <a:schemeClr val="bg1">
                  <a:lumMod val="50000"/>
                </a:schemeClr>
              </a:solidFill>
              <a:prstDash val="sysDot"/>
              <a:round/>
              <a:headEnd type="none" w="med" len="med"/>
              <a:tailEnd type="none" w="med" len="med"/>
            </a:ln>
            <a:effectLst/>
          </p:spPr>
          <p:txBody>
            <a:bodyPr vert="horz" wrap="square" lIns="91440" tIns="45720" rIns="91440" bIns="45720" numCol="1" rtlCol="0" anchor="t" anchorCtr="0" compatLnSpc="1">
              <a:prstTxWarp prst="textNoShape">
                <a:avLst/>
              </a:prstTxWarp>
              <a:noAutofit/>
            </a:bodyPr>
            <a:lstStyle/>
            <a:p>
              <a:pPr marL="0" marR="0" indent="0" algn="l" defTabSz="914400" rtl="0" eaLnBrk="0" fontAlgn="base" latinLnBrk="0" hangingPunct="0">
                <a:lnSpc>
                  <a:spcPct val="100000"/>
                </a:lnSpc>
                <a:spcBef>
                  <a:spcPct val="0"/>
                </a:spcBef>
                <a:spcAft>
                  <a:spcPct val="0"/>
                </a:spcAft>
                <a:buClrTx/>
                <a:buSzTx/>
                <a:buFont typeface="Wingdings" pitchFamily="2" charset="2"/>
                <a:buChar char="§"/>
                <a:tabLst/>
              </a:pPr>
              <a:endParaRPr kumimoji="0" lang="en-US" sz="800" b="0" i="0" u="none" strike="noStrike" cap="none" normalizeH="0" baseline="0" smtClean="0">
                <a:ln>
                  <a:noFill/>
                </a:ln>
                <a:solidFill>
                  <a:schemeClr val="tx1"/>
                </a:solidFill>
                <a:effectLst/>
                <a:latin typeface="Arial" pitchFamily="34" charset="0"/>
                <a:ea typeface="MS PGothic" pitchFamily="34" charset="-128"/>
              </a:endParaRPr>
            </a:p>
          </p:txBody>
        </p:sp>
        <p:sp>
          <p:nvSpPr>
            <p:cNvPr id="17" name="Down Arrow Callout 16"/>
            <p:cNvSpPr/>
            <p:nvPr/>
          </p:nvSpPr>
          <p:spPr>
            <a:xfrm>
              <a:off x="762000" y="1549400"/>
              <a:ext cx="2895600" cy="1110810"/>
            </a:xfrm>
            <a:prstGeom prst="downArrowCallout">
              <a:avLst>
                <a:gd name="adj1" fmla="val 22600"/>
                <a:gd name="adj2" fmla="val 25000"/>
                <a:gd name="adj3" fmla="val 23286"/>
                <a:gd name="adj4" fmla="val 65577"/>
              </a:avLst>
            </a:prstGeom>
            <a:solidFill>
              <a:srgbClr val="7D7D7D"/>
            </a:solidFill>
            <a:ln>
              <a:noFill/>
            </a:ln>
            <a:effectLst/>
          </p:spPr>
          <p:style>
            <a:lnRef idx="1">
              <a:schemeClr val="accent5"/>
            </a:lnRef>
            <a:fillRef idx="3">
              <a:schemeClr val="accent5"/>
            </a:fillRef>
            <a:effectRef idx="2">
              <a:schemeClr val="accent5"/>
            </a:effectRef>
            <a:fontRef idx="minor">
              <a:schemeClr val="lt1"/>
            </a:fontRef>
          </p:style>
          <p:txBody>
            <a:bodyPr wrap="square" lIns="0" tIns="0" rIns="0" bIns="0" anchor="ctr" anchorCtr="0">
              <a:noAutofit/>
            </a:bodyPr>
            <a:lstStyle/>
            <a:p>
              <a:pPr algn="ctr"/>
              <a:r>
                <a:rPr lang="en-US" altLang="zh-CN" sz="1200" dirty="0" smtClean="0">
                  <a:solidFill>
                    <a:schemeClr val="bg1"/>
                  </a:solidFill>
                  <a:latin typeface="+mj-lt"/>
                  <a:ea typeface="SimSun" pitchFamily="2" charset="-122"/>
                </a:rPr>
                <a:t>Government </a:t>
              </a:r>
              <a:r>
                <a:rPr lang="en-US" altLang="zh-CN" sz="1200" dirty="0">
                  <a:solidFill>
                    <a:schemeClr val="bg1"/>
                  </a:solidFill>
                  <a:latin typeface="+mj-lt"/>
                  <a:ea typeface="SimSun" pitchFamily="2" charset="-122"/>
                </a:rPr>
                <a:t>d</a:t>
              </a:r>
              <a:r>
                <a:rPr lang="en-US" altLang="zh-CN" sz="1200" dirty="0" smtClean="0">
                  <a:solidFill>
                    <a:schemeClr val="bg1"/>
                  </a:solidFill>
                  <a:latin typeface="+mj-lt"/>
                  <a:ea typeface="SimSun" pitchFamily="2" charset="-122"/>
                </a:rPr>
                <a:t>onors’ long-term </a:t>
              </a:r>
              <a:r>
                <a:rPr lang="en-US" altLang="zh-CN" sz="1200" dirty="0">
                  <a:solidFill>
                    <a:schemeClr val="bg1"/>
                  </a:solidFill>
                  <a:latin typeface="+mj-lt"/>
                  <a:ea typeface="SimSun" pitchFamily="2" charset="-122"/>
                </a:rPr>
                <a:t>f</a:t>
              </a:r>
              <a:r>
                <a:rPr lang="en-US" altLang="zh-CN" sz="1200" dirty="0" smtClean="0">
                  <a:solidFill>
                    <a:schemeClr val="bg1"/>
                  </a:solidFill>
                  <a:latin typeface="+mj-lt"/>
                  <a:ea typeface="SimSun" pitchFamily="2" charset="-122"/>
                </a:rPr>
                <a:t>inancial </a:t>
              </a:r>
              <a:r>
                <a:rPr lang="en-US" altLang="zh-CN" sz="1200" dirty="0">
                  <a:solidFill>
                    <a:schemeClr val="bg1"/>
                  </a:solidFill>
                  <a:latin typeface="+mj-lt"/>
                  <a:ea typeface="SimSun" pitchFamily="2" charset="-122"/>
                </a:rPr>
                <a:t>p</a:t>
              </a:r>
              <a:r>
                <a:rPr lang="en-US" altLang="zh-CN" sz="1200" dirty="0" smtClean="0">
                  <a:solidFill>
                    <a:schemeClr val="bg1"/>
                  </a:solidFill>
                  <a:latin typeface="+mj-lt"/>
                  <a:ea typeface="SimSun" pitchFamily="2" charset="-122"/>
                </a:rPr>
                <a:t>ledges</a:t>
              </a:r>
            </a:p>
          </p:txBody>
        </p:sp>
        <p:sp>
          <p:nvSpPr>
            <p:cNvPr id="18" name="Down Arrow 17"/>
            <p:cNvSpPr/>
            <p:nvPr/>
          </p:nvSpPr>
          <p:spPr bwMode="auto">
            <a:xfrm rot="10800000">
              <a:off x="2895268" y="4085673"/>
              <a:ext cx="427639" cy="1354190"/>
            </a:xfrm>
            <a:prstGeom prst="downArrow">
              <a:avLst/>
            </a:prstGeom>
            <a:solidFill>
              <a:schemeClr val="tx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noAutofit/>
            </a:bodyPr>
            <a:lstStyle/>
            <a:p>
              <a:pPr marL="0" marR="0" indent="0" algn="l" defTabSz="914400" rtl="0" eaLnBrk="0" fontAlgn="base" latinLnBrk="0" hangingPunct="0">
                <a:lnSpc>
                  <a:spcPct val="100000"/>
                </a:lnSpc>
                <a:spcBef>
                  <a:spcPct val="0"/>
                </a:spcBef>
                <a:spcAft>
                  <a:spcPct val="0"/>
                </a:spcAft>
                <a:buClrTx/>
                <a:buSzTx/>
                <a:buFont typeface="Wingdings" pitchFamily="2" charset="2"/>
                <a:buChar char="§"/>
                <a:tabLst/>
              </a:pPr>
              <a:endParaRPr kumimoji="0" lang="en-US" sz="800" b="0" i="0" u="none" strike="noStrike" cap="none" normalizeH="0" baseline="0" smtClean="0">
                <a:ln>
                  <a:noFill/>
                </a:ln>
                <a:solidFill>
                  <a:schemeClr val="tx1"/>
                </a:solidFill>
                <a:effectLst/>
                <a:latin typeface="Arial" pitchFamily="34" charset="0"/>
                <a:ea typeface="MS PGothic" pitchFamily="34" charset="-128"/>
              </a:endParaRPr>
            </a:p>
          </p:txBody>
        </p:sp>
        <p:sp>
          <p:nvSpPr>
            <p:cNvPr id="19" name="Oval 18"/>
            <p:cNvSpPr/>
            <p:nvPr/>
          </p:nvSpPr>
          <p:spPr>
            <a:xfrm>
              <a:off x="3109087" y="4558667"/>
              <a:ext cx="721642" cy="524830"/>
            </a:xfrm>
            <a:prstGeom prst="ellipse">
              <a:avLst/>
            </a:prstGeom>
            <a:solidFill>
              <a:schemeClr val="bg1">
                <a:lumMod val="85000"/>
              </a:schemeClr>
            </a:solidFill>
            <a:ln>
              <a:noFill/>
            </a:ln>
            <a:effectLst/>
          </p:spPr>
          <p:style>
            <a:lnRef idx="3">
              <a:schemeClr val="lt1"/>
            </a:lnRef>
            <a:fillRef idx="1">
              <a:schemeClr val="accent1"/>
            </a:fillRef>
            <a:effectRef idx="1">
              <a:schemeClr val="accent1"/>
            </a:effectRef>
            <a:fontRef idx="minor">
              <a:schemeClr val="lt1"/>
            </a:fontRef>
          </p:style>
          <p:txBody>
            <a:bodyPr wrap="square" lIns="0" tIns="0" rIns="0" bIns="0" anchor="ctr" anchorCtr="0">
              <a:normAutofit/>
            </a:bodyPr>
            <a:lstStyle/>
            <a:p>
              <a:pPr algn="ctr"/>
              <a:r>
                <a:rPr lang="en-US" altLang="zh-CN" sz="1200" dirty="0" smtClean="0">
                  <a:solidFill>
                    <a:schemeClr val="tx1">
                      <a:lumMod val="65000"/>
                      <a:lumOff val="35000"/>
                    </a:schemeClr>
                  </a:solidFill>
                  <a:latin typeface="+mj-lt"/>
                  <a:ea typeface="SimSun" pitchFamily="2" charset="-122"/>
                </a:rPr>
                <a:t>$ £ A$</a:t>
              </a:r>
            </a:p>
          </p:txBody>
        </p:sp>
      </p:grpSp>
    </p:spTree>
    <p:extLst>
      <p:ext uri="{BB962C8B-B14F-4D97-AF65-F5344CB8AC3E}">
        <p14:creationId xmlns:p14="http://schemas.microsoft.com/office/powerpoint/2010/main" val="215017968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213517" y="288678"/>
            <a:ext cx="8646626" cy="785325"/>
          </a:xfrm>
        </p:spPr>
        <p:txBody>
          <a:bodyPr>
            <a:noAutofit/>
          </a:bodyPr>
          <a:lstStyle/>
          <a:p>
            <a:pPr>
              <a:defRPr/>
            </a:pPr>
            <a:r>
              <a:rPr lang="en-US" sz="3200" b="1" cap="none" dirty="0" err="1" smtClean="0">
                <a:solidFill>
                  <a:schemeClr val="tx1">
                    <a:lumMod val="90000"/>
                    <a:lumOff val="10000"/>
                  </a:schemeClr>
                </a:solidFill>
              </a:rPr>
              <a:t>IFFIm</a:t>
            </a:r>
            <a:r>
              <a:rPr lang="en-US" sz="3200" b="1" cap="none" dirty="0" smtClean="0">
                <a:solidFill>
                  <a:schemeClr val="tx1">
                    <a:lumMod val="90000"/>
                    <a:lumOff val="10000"/>
                  </a:schemeClr>
                </a:solidFill>
              </a:rPr>
              <a:t/>
            </a:r>
            <a:br>
              <a:rPr lang="en-US" sz="3200" b="1" cap="none" dirty="0" smtClean="0">
                <a:solidFill>
                  <a:schemeClr val="tx1">
                    <a:lumMod val="90000"/>
                    <a:lumOff val="10000"/>
                  </a:schemeClr>
                </a:solidFill>
              </a:rPr>
            </a:br>
            <a:r>
              <a:rPr lang="en-US" sz="3200" b="1" cap="none" dirty="0" smtClean="0">
                <a:solidFill>
                  <a:schemeClr val="tx1">
                    <a:lumMod val="90000"/>
                    <a:lumOff val="10000"/>
                  </a:schemeClr>
                </a:solidFill>
              </a:rPr>
              <a:t>Value of Frontloading</a:t>
            </a:r>
            <a:endParaRPr lang="en-US" sz="3200" b="1" cap="none" dirty="0">
              <a:solidFill>
                <a:schemeClr val="tx1">
                  <a:lumMod val="90000"/>
                  <a:lumOff val="10000"/>
                </a:schemeClr>
              </a:solidFill>
            </a:endParaRPr>
          </a:p>
        </p:txBody>
      </p:sp>
      <p:sp>
        <p:nvSpPr>
          <p:cNvPr id="26" name="Rectangle 25"/>
          <p:cNvSpPr/>
          <p:nvPr/>
        </p:nvSpPr>
        <p:spPr>
          <a:xfrm>
            <a:off x="120172" y="1474113"/>
            <a:ext cx="9121994" cy="800219"/>
          </a:xfrm>
          <a:prstGeom prst="rect">
            <a:avLst/>
          </a:prstGeom>
          <a:noFill/>
          <a:ln>
            <a:noFill/>
          </a:ln>
          <a:effectLst/>
        </p:spPr>
        <p:style>
          <a:lnRef idx="1">
            <a:schemeClr val="accent5"/>
          </a:lnRef>
          <a:fillRef idx="3">
            <a:schemeClr val="accent5"/>
          </a:fillRef>
          <a:effectRef idx="2">
            <a:schemeClr val="accent5"/>
          </a:effectRef>
          <a:fontRef idx="minor">
            <a:schemeClr val="lt1"/>
          </a:fontRef>
        </p:style>
        <p:txBody>
          <a:bodyPr wrap="square" lIns="91440" tIns="91440" rIns="91440" bIns="91440" anchor="t" anchorCtr="0">
            <a:spAutoFit/>
          </a:bodyPr>
          <a:lstStyle/>
          <a:p>
            <a:r>
              <a:rPr lang="en-US" altLang="zh-CN" sz="2000" b="0" dirty="0" smtClean="0">
                <a:solidFill>
                  <a:srgbClr val="002060"/>
                </a:solidFill>
                <a:ea typeface="SimSun" pitchFamily="2" charset="-122"/>
              </a:rPr>
              <a:t>By accessing the capital markets, IFFIm provides money up front that would </a:t>
            </a:r>
          </a:p>
          <a:p>
            <a:r>
              <a:rPr lang="en-US" altLang="zh-CN" sz="2000" b="0" dirty="0" smtClean="0">
                <a:solidFill>
                  <a:srgbClr val="002060"/>
                </a:solidFill>
                <a:ea typeface="SimSun" pitchFamily="2" charset="-122"/>
              </a:rPr>
              <a:t>otherwise only be available over 20 years.</a:t>
            </a:r>
          </a:p>
        </p:txBody>
      </p:sp>
      <p:pic>
        <p:nvPicPr>
          <p:cNvPr id="27" name="Picture 6"/>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40835" y="2274332"/>
            <a:ext cx="8240457" cy="39024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8237830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38174" y="-63981"/>
            <a:ext cx="8552840" cy="988524"/>
          </a:xfrm>
        </p:spPr>
        <p:txBody>
          <a:bodyPr>
            <a:noAutofit/>
          </a:bodyPr>
          <a:lstStyle/>
          <a:p>
            <a:pPr>
              <a:defRPr/>
            </a:pPr>
            <a:r>
              <a:rPr lang="en-US" sz="3200" b="1" cap="none" dirty="0" smtClean="0">
                <a:solidFill>
                  <a:schemeClr val="tx1">
                    <a:lumMod val="90000"/>
                    <a:lumOff val="10000"/>
                  </a:schemeClr>
                </a:solidFill>
              </a:rPr>
              <a:t>Use of </a:t>
            </a:r>
            <a:r>
              <a:rPr lang="en-US" sz="3200" b="1" cap="none" dirty="0" err="1" smtClean="0">
                <a:solidFill>
                  <a:schemeClr val="tx1">
                    <a:lumMod val="90000"/>
                    <a:lumOff val="10000"/>
                  </a:schemeClr>
                </a:solidFill>
              </a:rPr>
              <a:t>IFFIm</a:t>
            </a:r>
            <a:r>
              <a:rPr lang="en-US" sz="3200" b="1" cap="none" dirty="0" smtClean="0">
                <a:solidFill>
                  <a:schemeClr val="tx1">
                    <a:lumMod val="90000"/>
                    <a:lumOff val="10000"/>
                  </a:schemeClr>
                </a:solidFill>
              </a:rPr>
              <a:t> Funds</a:t>
            </a:r>
            <a:endParaRPr lang="en-US" sz="3200" b="1" cap="none" dirty="0">
              <a:solidFill>
                <a:schemeClr val="tx1">
                  <a:lumMod val="90000"/>
                  <a:lumOff val="10000"/>
                </a:schemeClr>
              </a:solidFill>
            </a:endParaRPr>
          </a:p>
        </p:txBody>
      </p:sp>
      <p:pic>
        <p:nvPicPr>
          <p:cNvPr id="7" name="Picture 2"/>
          <p:cNvPicPr>
            <a:picLocks noChangeAspect="1"/>
          </p:cNvPicPr>
          <p:nvPr/>
        </p:nvPicPr>
        <p:blipFill>
          <a:blip r:embed="rId2" cstate="screen"/>
          <a:srcRect/>
          <a:stretch>
            <a:fillRect/>
          </a:stretch>
        </p:blipFill>
        <p:spPr bwMode="auto">
          <a:xfrm>
            <a:off x="337894" y="2036444"/>
            <a:ext cx="8420100" cy="3781905"/>
          </a:xfrm>
          <a:prstGeom prst="rect">
            <a:avLst/>
          </a:prstGeom>
          <a:noFill/>
          <a:ln w="9525">
            <a:noFill/>
            <a:miter lim="800000"/>
            <a:headEnd/>
            <a:tailEnd/>
          </a:ln>
        </p:spPr>
      </p:pic>
      <p:sp>
        <p:nvSpPr>
          <p:cNvPr id="8" name="TextBox 6"/>
          <p:cNvSpPr txBox="1">
            <a:spLocks noChangeArrowheads="1"/>
          </p:cNvSpPr>
          <p:nvPr/>
        </p:nvSpPr>
        <p:spPr bwMode="auto">
          <a:xfrm>
            <a:off x="619369" y="5974323"/>
            <a:ext cx="4702908" cy="338554"/>
          </a:xfrm>
          <a:prstGeom prst="rect">
            <a:avLst/>
          </a:prstGeom>
          <a:noFill/>
          <a:ln w="9525">
            <a:noFill/>
            <a:miter lim="800000"/>
            <a:headEnd/>
            <a:tailEnd/>
          </a:ln>
        </p:spPr>
        <p:txBody>
          <a:bodyPr wrap="square">
            <a:spAutoFit/>
          </a:bodyPr>
          <a:lstStyle/>
          <a:p>
            <a:pPr eaLnBrk="0" hangingPunct="0">
              <a:buFont typeface="Wingdings" pitchFamily="2" charset="2"/>
              <a:buNone/>
            </a:pPr>
            <a:r>
              <a:rPr lang="en-US" sz="800" dirty="0" smtClean="0">
                <a:solidFill>
                  <a:schemeClr val="tx1">
                    <a:lumMod val="65000"/>
                    <a:lumOff val="35000"/>
                  </a:schemeClr>
                </a:solidFill>
              </a:rPr>
              <a:t>Type and value of support, 2000–2011</a:t>
            </a:r>
          </a:p>
          <a:p>
            <a:pPr eaLnBrk="0" hangingPunct="0">
              <a:buFont typeface="Wingdings" pitchFamily="2" charset="2"/>
              <a:buNone/>
            </a:pPr>
            <a:r>
              <a:rPr lang="en-US" sz="800" dirty="0" smtClean="0">
                <a:solidFill>
                  <a:schemeClr val="tx1">
                    <a:lumMod val="65000"/>
                    <a:lumOff val="35000"/>
                  </a:schemeClr>
                </a:solidFill>
              </a:rPr>
              <a:t>Source: </a:t>
            </a:r>
            <a:r>
              <a:rPr lang="en-US" sz="800" dirty="0" err="1" smtClean="0">
                <a:solidFill>
                  <a:schemeClr val="tx1">
                    <a:lumMod val="65000"/>
                    <a:lumOff val="35000"/>
                  </a:schemeClr>
                </a:solidFill>
              </a:rPr>
              <a:t>Gavi</a:t>
            </a:r>
            <a:r>
              <a:rPr lang="en-US" sz="800" dirty="0" smtClean="0">
                <a:solidFill>
                  <a:schemeClr val="tx1">
                    <a:lumMod val="65000"/>
                    <a:lumOff val="35000"/>
                  </a:schemeClr>
                </a:solidFill>
              </a:rPr>
              <a:t>, 2012 </a:t>
            </a:r>
            <a:endParaRPr lang="en-GB" sz="800" dirty="0">
              <a:solidFill>
                <a:schemeClr val="tx1">
                  <a:lumMod val="65000"/>
                  <a:lumOff val="35000"/>
                </a:schemeClr>
              </a:solidFill>
            </a:endParaRPr>
          </a:p>
        </p:txBody>
      </p:sp>
      <p:sp>
        <p:nvSpPr>
          <p:cNvPr id="9" name="Rectangle 8"/>
          <p:cNvSpPr/>
          <p:nvPr/>
        </p:nvSpPr>
        <p:spPr>
          <a:xfrm>
            <a:off x="71194" y="1496792"/>
            <a:ext cx="8686800" cy="492443"/>
          </a:xfrm>
          <a:prstGeom prst="rect">
            <a:avLst/>
          </a:prstGeom>
          <a:noFill/>
          <a:ln>
            <a:noFill/>
          </a:ln>
          <a:effectLst/>
        </p:spPr>
        <p:style>
          <a:lnRef idx="1">
            <a:schemeClr val="accent5"/>
          </a:lnRef>
          <a:fillRef idx="3">
            <a:schemeClr val="accent5"/>
          </a:fillRef>
          <a:effectRef idx="2">
            <a:schemeClr val="accent5"/>
          </a:effectRef>
          <a:fontRef idx="minor">
            <a:schemeClr val="lt1"/>
          </a:fontRef>
        </p:style>
        <p:txBody>
          <a:bodyPr wrap="square" lIns="91440" tIns="91440" rIns="91440" bIns="91440" anchor="t" anchorCtr="0">
            <a:spAutoFit/>
          </a:bodyPr>
          <a:lstStyle/>
          <a:p>
            <a:r>
              <a:rPr lang="en-US" altLang="zh-CN" sz="2000" dirty="0" smtClean="0">
                <a:solidFill>
                  <a:srgbClr val="002060"/>
                </a:solidFill>
                <a:ea typeface="SimSun" pitchFamily="2" charset="-122"/>
              </a:rPr>
              <a:t>60% of annual global births are in GAVI-funded countries</a:t>
            </a:r>
          </a:p>
        </p:txBody>
      </p:sp>
    </p:spTree>
    <p:extLst>
      <p:ext uri="{BB962C8B-B14F-4D97-AF65-F5344CB8AC3E}">
        <p14:creationId xmlns:p14="http://schemas.microsoft.com/office/powerpoint/2010/main" val="128948648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260409" y="468922"/>
            <a:ext cx="9282175" cy="589940"/>
          </a:xfrm>
        </p:spPr>
        <p:txBody>
          <a:bodyPr>
            <a:noAutofit/>
          </a:bodyPr>
          <a:lstStyle/>
          <a:p>
            <a:pPr>
              <a:defRPr/>
            </a:pPr>
            <a:r>
              <a:rPr lang="en-US" sz="3200" b="1" cap="none" dirty="0" smtClean="0">
                <a:solidFill>
                  <a:schemeClr val="tx1">
                    <a:lumMod val="90000"/>
                    <a:lumOff val="10000"/>
                  </a:schemeClr>
                </a:solidFill>
              </a:rPr>
              <a:t>Vaccine </a:t>
            </a:r>
            <a:r>
              <a:rPr lang="en-US" sz="3200" b="1" cap="none" dirty="0" err="1" smtClean="0">
                <a:solidFill>
                  <a:schemeClr val="tx1">
                    <a:lumMod val="90000"/>
                    <a:lumOff val="10000"/>
                  </a:schemeClr>
                </a:solidFill>
              </a:rPr>
              <a:t>Sukuk</a:t>
            </a:r>
            <a:r>
              <a:rPr lang="en-US" sz="3200" b="1" cap="none" dirty="0" smtClean="0">
                <a:solidFill>
                  <a:schemeClr val="tx1">
                    <a:lumMod val="90000"/>
                    <a:lumOff val="10000"/>
                  </a:schemeClr>
                </a:solidFill>
              </a:rPr>
              <a:t> </a:t>
            </a:r>
            <a:br>
              <a:rPr lang="en-US" sz="3200" b="1" cap="none" dirty="0" smtClean="0">
                <a:solidFill>
                  <a:schemeClr val="tx1">
                    <a:lumMod val="90000"/>
                    <a:lumOff val="10000"/>
                  </a:schemeClr>
                </a:solidFill>
              </a:rPr>
            </a:br>
            <a:r>
              <a:rPr lang="en-US" sz="3200" b="1" cap="none" dirty="0" smtClean="0">
                <a:solidFill>
                  <a:schemeClr val="tx1">
                    <a:lumMod val="90000"/>
                    <a:lumOff val="10000"/>
                  </a:schemeClr>
                </a:solidFill>
              </a:rPr>
              <a:t>Summary </a:t>
            </a:r>
            <a:r>
              <a:rPr lang="en-US" sz="3200" b="1" cap="none" dirty="0">
                <a:solidFill>
                  <a:schemeClr val="tx1">
                    <a:lumMod val="90000"/>
                    <a:lumOff val="10000"/>
                  </a:schemeClr>
                </a:solidFill>
              </a:rPr>
              <a:t>Terms</a:t>
            </a:r>
          </a:p>
        </p:txBody>
      </p:sp>
      <p:graphicFrame>
        <p:nvGraphicFramePr>
          <p:cNvPr id="7" name="Content Placeholder 3"/>
          <p:cNvGraphicFramePr>
            <a:graphicFrameLocks/>
          </p:cNvGraphicFramePr>
          <p:nvPr>
            <p:extLst>
              <p:ext uri="{D42A27DB-BD31-4B8C-83A1-F6EECF244321}">
                <p14:modId xmlns:p14="http://schemas.microsoft.com/office/powerpoint/2010/main" val="4152303549"/>
              </p:ext>
            </p:extLst>
          </p:nvPr>
        </p:nvGraphicFramePr>
        <p:xfrm>
          <a:off x="422030" y="1510322"/>
          <a:ext cx="8268678" cy="4413739"/>
        </p:xfrm>
        <a:graphic>
          <a:graphicData uri="http://schemas.openxmlformats.org/drawingml/2006/table">
            <a:tbl>
              <a:tblPr firstRow="1" bandRow="1">
                <a:tableStyleId>{D7AC3CCA-C797-4891-BE02-D94E43425B78}</a:tableStyleId>
              </a:tblPr>
              <a:tblGrid>
                <a:gridCol w="2519978"/>
                <a:gridCol w="5748700"/>
              </a:tblGrid>
              <a:tr h="411498">
                <a:tc>
                  <a:txBody>
                    <a:bodyPr/>
                    <a:lstStyle/>
                    <a:p>
                      <a:r>
                        <a:rPr lang="en-US" sz="2000" b="0" dirty="0" smtClean="0">
                          <a:solidFill>
                            <a:srgbClr val="002060"/>
                          </a:solidFill>
                        </a:rPr>
                        <a:t>Issuer:</a:t>
                      </a:r>
                      <a:endParaRPr lang="en-US" sz="2000" b="0" dirty="0">
                        <a:solidFill>
                          <a:srgbClr val="002060"/>
                        </a:solidFill>
                      </a:endParaRPr>
                    </a:p>
                  </a:txBody>
                  <a:tcPr/>
                </a:tc>
                <a:tc>
                  <a:txBody>
                    <a:bodyPr/>
                    <a:lstStyle/>
                    <a:p>
                      <a:r>
                        <a:rPr lang="en-US" sz="2000" b="0" dirty="0" err="1" smtClean="0">
                          <a:solidFill>
                            <a:srgbClr val="002060"/>
                          </a:solidFill>
                        </a:rPr>
                        <a:t>IFFIm</a:t>
                      </a:r>
                      <a:r>
                        <a:rPr lang="en-US" sz="2000" b="0" dirty="0" smtClean="0">
                          <a:solidFill>
                            <a:srgbClr val="002060"/>
                          </a:solidFill>
                        </a:rPr>
                        <a:t> </a:t>
                      </a:r>
                      <a:r>
                        <a:rPr lang="en-US" sz="2000" b="0" dirty="0" err="1" smtClean="0">
                          <a:solidFill>
                            <a:srgbClr val="002060"/>
                          </a:solidFill>
                        </a:rPr>
                        <a:t>Sukuk</a:t>
                      </a:r>
                      <a:r>
                        <a:rPr lang="en-US" sz="2000" b="0" dirty="0" smtClean="0">
                          <a:solidFill>
                            <a:srgbClr val="002060"/>
                          </a:solidFill>
                        </a:rPr>
                        <a:t> Company Limited</a:t>
                      </a:r>
                      <a:endParaRPr lang="en-US" sz="2000" b="0" dirty="0">
                        <a:solidFill>
                          <a:srgbClr val="002060"/>
                        </a:solidFill>
                      </a:endParaRPr>
                    </a:p>
                  </a:txBody>
                  <a:tcPr/>
                </a:tc>
              </a:tr>
              <a:tr h="411498">
                <a:tc>
                  <a:txBody>
                    <a:bodyPr/>
                    <a:lstStyle/>
                    <a:p>
                      <a:r>
                        <a:rPr lang="en-US" sz="2000" dirty="0" smtClean="0">
                          <a:solidFill>
                            <a:srgbClr val="002060"/>
                          </a:solidFill>
                        </a:rPr>
                        <a:t>Obligor:</a:t>
                      </a:r>
                      <a:endParaRPr lang="en-US" sz="2000" dirty="0">
                        <a:solidFill>
                          <a:srgbClr val="002060"/>
                        </a:solidFill>
                      </a:endParaRPr>
                    </a:p>
                  </a:txBody>
                  <a:tcPr/>
                </a:tc>
                <a:tc>
                  <a:txBody>
                    <a:bodyPr/>
                    <a:lstStyle/>
                    <a:p>
                      <a:r>
                        <a:rPr lang="en-US" sz="2000" dirty="0" err="1" smtClean="0">
                          <a:solidFill>
                            <a:srgbClr val="002060"/>
                          </a:solidFill>
                        </a:rPr>
                        <a:t>IFFIm</a:t>
                      </a:r>
                      <a:endParaRPr lang="en-US" sz="2000" dirty="0">
                        <a:solidFill>
                          <a:srgbClr val="002060"/>
                        </a:solidFill>
                      </a:endParaRPr>
                    </a:p>
                  </a:txBody>
                  <a:tcPr/>
                </a:tc>
              </a:tr>
              <a:tr h="411498">
                <a:tc>
                  <a:txBody>
                    <a:bodyPr/>
                    <a:lstStyle/>
                    <a:p>
                      <a:r>
                        <a:rPr lang="en-US" sz="2000" dirty="0" smtClean="0">
                          <a:solidFill>
                            <a:srgbClr val="002060"/>
                          </a:solidFill>
                        </a:rPr>
                        <a:t>Issue Type:</a:t>
                      </a:r>
                      <a:endParaRPr lang="en-US" sz="2000" dirty="0">
                        <a:solidFill>
                          <a:srgbClr val="002060"/>
                        </a:solidFill>
                      </a:endParaRPr>
                    </a:p>
                  </a:txBody>
                  <a:tcPr/>
                </a:tc>
                <a:tc>
                  <a:txBody>
                    <a:bodyPr/>
                    <a:lstStyle/>
                    <a:p>
                      <a:r>
                        <a:rPr lang="en-US" sz="2000" dirty="0" smtClean="0">
                          <a:solidFill>
                            <a:srgbClr val="002060"/>
                          </a:solidFill>
                        </a:rPr>
                        <a:t>Senior, Unsecured Trust Certificates</a:t>
                      </a:r>
                      <a:endParaRPr lang="en-US" sz="2000" dirty="0">
                        <a:solidFill>
                          <a:srgbClr val="002060"/>
                        </a:solidFill>
                      </a:endParaRPr>
                    </a:p>
                  </a:txBody>
                  <a:tcPr/>
                </a:tc>
              </a:tr>
              <a:tr h="411498">
                <a:tc>
                  <a:txBody>
                    <a:bodyPr/>
                    <a:lstStyle/>
                    <a:p>
                      <a:r>
                        <a:rPr lang="en-US" sz="2000" dirty="0" smtClean="0">
                          <a:solidFill>
                            <a:srgbClr val="002060"/>
                          </a:solidFill>
                        </a:rPr>
                        <a:t>Issue Rating:</a:t>
                      </a:r>
                      <a:endParaRPr lang="en-US" sz="2000" dirty="0">
                        <a:solidFill>
                          <a:srgbClr val="002060"/>
                        </a:solidFill>
                      </a:endParaRPr>
                    </a:p>
                  </a:txBody>
                  <a:tcPr/>
                </a:tc>
                <a:tc>
                  <a:txBody>
                    <a:bodyPr/>
                    <a:lstStyle/>
                    <a:p>
                      <a:r>
                        <a:rPr lang="en-US" sz="2000" dirty="0" smtClean="0">
                          <a:solidFill>
                            <a:srgbClr val="002060"/>
                          </a:solidFill>
                        </a:rPr>
                        <a:t>Aa1 (Moody’s)</a:t>
                      </a:r>
                      <a:endParaRPr lang="en-US" sz="2000" dirty="0">
                        <a:solidFill>
                          <a:srgbClr val="002060"/>
                        </a:solidFill>
                      </a:endParaRPr>
                    </a:p>
                  </a:txBody>
                  <a:tcPr/>
                </a:tc>
              </a:tr>
              <a:tr h="411498">
                <a:tc>
                  <a:txBody>
                    <a:bodyPr/>
                    <a:lstStyle/>
                    <a:p>
                      <a:r>
                        <a:rPr lang="en-US" sz="2000" dirty="0" smtClean="0">
                          <a:solidFill>
                            <a:srgbClr val="002060"/>
                          </a:solidFill>
                        </a:rPr>
                        <a:t>Issue Date:</a:t>
                      </a:r>
                      <a:endParaRPr lang="en-US" sz="2000" dirty="0">
                        <a:solidFill>
                          <a:srgbClr val="002060"/>
                        </a:solidFill>
                      </a:endParaRPr>
                    </a:p>
                  </a:txBody>
                  <a:tcPr/>
                </a:tc>
                <a:tc>
                  <a:txBody>
                    <a:bodyPr/>
                    <a:lstStyle/>
                    <a:p>
                      <a:r>
                        <a:rPr lang="en-US" sz="2000" dirty="0" smtClean="0">
                          <a:solidFill>
                            <a:srgbClr val="002060"/>
                          </a:solidFill>
                        </a:rPr>
                        <a:t>December</a:t>
                      </a:r>
                      <a:r>
                        <a:rPr lang="en-US" sz="2000" baseline="0" dirty="0" smtClean="0">
                          <a:solidFill>
                            <a:srgbClr val="002060"/>
                          </a:solidFill>
                        </a:rPr>
                        <a:t> 4, 2014</a:t>
                      </a:r>
                      <a:endParaRPr lang="en-US" sz="2000" dirty="0">
                        <a:solidFill>
                          <a:srgbClr val="002060"/>
                        </a:solidFill>
                      </a:endParaRPr>
                    </a:p>
                  </a:txBody>
                  <a:tcPr/>
                </a:tc>
              </a:tr>
              <a:tr h="411498">
                <a:tc>
                  <a:txBody>
                    <a:bodyPr/>
                    <a:lstStyle/>
                    <a:p>
                      <a:r>
                        <a:rPr lang="en-US" sz="2000" dirty="0" smtClean="0">
                          <a:solidFill>
                            <a:srgbClr val="002060"/>
                          </a:solidFill>
                        </a:rPr>
                        <a:t>Maturity Date:</a:t>
                      </a:r>
                      <a:endParaRPr lang="en-US" sz="2000" dirty="0">
                        <a:solidFill>
                          <a:srgbClr val="002060"/>
                        </a:solidFill>
                      </a:endParaRPr>
                    </a:p>
                  </a:txBody>
                  <a:tcPr/>
                </a:tc>
                <a:tc>
                  <a:txBody>
                    <a:bodyPr/>
                    <a:lstStyle/>
                    <a:p>
                      <a:r>
                        <a:rPr lang="en-US" sz="2000" dirty="0" smtClean="0">
                          <a:solidFill>
                            <a:srgbClr val="002060"/>
                          </a:solidFill>
                        </a:rPr>
                        <a:t>December</a:t>
                      </a:r>
                      <a:r>
                        <a:rPr lang="en-US" sz="2000" baseline="0" dirty="0" smtClean="0">
                          <a:solidFill>
                            <a:srgbClr val="002060"/>
                          </a:solidFill>
                        </a:rPr>
                        <a:t> 4, 2017</a:t>
                      </a:r>
                      <a:endParaRPr lang="en-US" sz="2000" dirty="0">
                        <a:solidFill>
                          <a:srgbClr val="002060"/>
                        </a:solidFill>
                      </a:endParaRPr>
                    </a:p>
                  </a:txBody>
                  <a:tcPr/>
                </a:tc>
              </a:tr>
              <a:tr h="411498">
                <a:tc>
                  <a:txBody>
                    <a:bodyPr/>
                    <a:lstStyle/>
                    <a:p>
                      <a:r>
                        <a:rPr lang="en-US" sz="2000" dirty="0" smtClean="0">
                          <a:solidFill>
                            <a:srgbClr val="002060"/>
                          </a:solidFill>
                        </a:rPr>
                        <a:t>Profit Rate:</a:t>
                      </a:r>
                      <a:endParaRPr lang="en-US" sz="2000" dirty="0">
                        <a:solidFill>
                          <a:srgbClr val="002060"/>
                        </a:solidFill>
                      </a:endParaRPr>
                    </a:p>
                  </a:txBody>
                  <a:tcPr/>
                </a:tc>
                <a:tc>
                  <a:txBody>
                    <a:bodyPr/>
                    <a:lstStyle/>
                    <a:p>
                      <a:r>
                        <a:rPr lang="en-US" sz="2000" dirty="0" smtClean="0">
                          <a:solidFill>
                            <a:srgbClr val="002060"/>
                          </a:solidFill>
                        </a:rPr>
                        <a:t>USD 3 month LIBOR + 15</a:t>
                      </a:r>
                      <a:r>
                        <a:rPr lang="en-US" sz="2000" baseline="0" dirty="0" smtClean="0">
                          <a:solidFill>
                            <a:srgbClr val="002060"/>
                          </a:solidFill>
                        </a:rPr>
                        <a:t> bps (quarterly)</a:t>
                      </a:r>
                      <a:endParaRPr lang="en-US" sz="2000" dirty="0">
                        <a:solidFill>
                          <a:srgbClr val="002060"/>
                        </a:solidFill>
                      </a:endParaRPr>
                    </a:p>
                  </a:txBody>
                  <a:tcPr/>
                </a:tc>
              </a:tr>
              <a:tr h="411498">
                <a:tc>
                  <a:txBody>
                    <a:bodyPr/>
                    <a:lstStyle/>
                    <a:p>
                      <a:r>
                        <a:rPr lang="en-US" sz="2000" dirty="0" smtClean="0">
                          <a:solidFill>
                            <a:srgbClr val="002060"/>
                          </a:solidFill>
                        </a:rPr>
                        <a:t>Governing Law:</a:t>
                      </a:r>
                      <a:endParaRPr lang="en-US" sz="2000" dirty="0">
                        <a:solidFill>
                          <a:srgbClr val="002060"/>
                        </a:solidFill>
                      </a:endParaRPr>
                    </a:p>
                  </a:txBody>
                  <a:tcPr/>
                </a:tc>
                <a:tc>
                  <a:txBody>
                    <a:bodyPr/>
                    <a:lstStyle/>
                    <a:p>
                      <a:r>
                        <a:rPr lang="en-US" sz="2000" dirty="0" smtClean="0">
                          <a:solidFill>
                            <a:srgbClr val="002060"/>
                          </a:solidFill>
                        </a:rPr>
                        <a:t>English</a:t>
                      </a:r>
                      <a:endParaRPr lang="en-US" sz="2000" dirty="0">
                        <a:solidFill>
                          <a:srgbClr val="002060"/>
                        </a:solidFill>
                      </a:endParaRPr>
                    </a:p>
                  </a:txBody>
                  <a:tcPr/>
                </a:tc>
              </a:tr>
              <a:tr h="710257">
                <a:tc>
                  <a:txBody>
                    <a:bodyPr/>
                    <a:lstStyle/>
                    <a:p>
                      <a:r>
                        <a:rPr lang="en-US" sz="2000" dirty="0" smtClean="0">
                          <a:solidFill>
                            <a:srgbClr val="002060"/>
                          </a:solidFill>
                        </a:rPr>
                        <a:t>Joint</a:t>
                      </a:r>
                      <a:r>
                        <a:rPr lang="en-US" sz="2000" baseline="0" dirty="0" smtClean="0">
                          <a:solidFill>
                            <a:srgbClr val="002060"/>
                          </a:solidFill>
                        </a:rPr>
                        <a:t> Leads:</a:t>
                      </a:r>
                      <a:endParaRPr lang="en-US" sz="2000" dirty="0">
                        <a:solidFill>
                          <a:srgbClr val="002060"/>
                        </a:solidFill>
                      </a:endParaRPr>
                    </a:p>
                  </a:txBody>
                  <a:tcPr/>
                </a:tc>
                <a:tc>
                  <a:txBody>
                    <a:bodyPr/>
                    <a:lstStyle/>
                    <a:p>
                      <a:r>
                        <a:rPr lang="en-US" sz="2000" dirty="0" smtClean="0">
                          <a:solidFill>
                            <a:srgbClr val="002060"/>
                          </a:solidFill>
                        </a:rPr>
                        <a:t>Standard</a:t>
                      </a:r>
                      <a:r>
                        <a:rPr lang="en-US" sz="2000" baseline="0" dirty="0" smtClean="0">
                          <a:solidFill>
                            <a:srgbClr val="002060"/>
                          </a:solidFill>
                        </a:rPr>
                        <a:t> Chartered (Global Coordinator),   </a:t>
                      </a:r>
                      <a:r>
                        <a:rPr lang="en-US" sz="2000" baseline="0" dirty="0" err="1" smtClean="0">
                          <a:solidFill>
                            <a:srgbClr val="002060"/>
                          </a:solidFill>
                        </a:rPr>
                        <a:t>Barwa</a:t>
                      </a:r>
                      <a:r>
                        <a:rPr lang="en-US" sz="2000" baseline="0" dirty="0" smtClean="0">
                          <a:solidFill>
                            <a:srgbClr val="002060"/>
                          </a:solidFill>
                        </a:rPr>
                        <a:t> Bank, CIMB, NBAD, NCB Capital</a:t>
                      </a:r>
                      <a:endParaRPr lang="en-US" sz="2000" dirty="0">
                        <a:solidFill>
                          <a:srgbClr val="002060"/>
                        </a:solidFill>
                      </a:endParaRPr>
                    </a:p>
                  </a:txBody>
                  <a:tcPr/>
                </a:tc>
              </a:tr>
              <a:tr h="411498">
                <a:tc>
                  <a:txBody>
                    <a:bodyPr/>
                    <a:lstStyle/>
                    <a:p>
                      <a:r>
                        <a:rPr lang="en-US" sz="2000" dirty="0" smtClean="0">
                          <a:solidFill>
                            <a:srgbClr val="002060"/>
                          </a:solidFill>
                        </a:rPr>
                        <a:t>Co-Managers:</a:t>
                      </a:r>
                      <a:endParaRPr lang="en-US" sz="2000" dirty="0">
                        <a:solidFill>
                          <a:srgbClr val="002060"/>
                        </a:solidFill>
                      </a:endParaRPr>
                    </a:p>
                  </a:txBody>
                  <a:tcPr/>
                </a:tc>
                <a:tc>
                  <a:txBody>
                    <a:bodyPr/>
                    <a:lstStyle/>
                    <a:p>
                      <a:r>
                        <a:rPr lang="en-US" sz="2000" dirty="0" smtClean="0">
                          <a:solidFill>
                            <a:srgbClr val="002060"/>
                          </a:solidFill>
                        </a:rPr>
                        <a:t>BIBD, Union Bank</a:t>
                      </a:r>
                      <a:endParaRPr lang="en-US" sz="2000" dirty="0">
                        <a:solidFill>
                          <a:srgbClr val="002060"/>
                        </a:solidFill>
                      </a:endParaRPr>
                    </a:p>
                  </a:txBody>
                  <a:tcPr/>
                </a:tc>
              </a:tr>
            </a:tbl>
          </a:graphicData>
        </a:graphic>
      </p:graphicFrame>
    </p:spTree>
    <p:extLst>
      <p:ext uri="{BB962C8B-B14F-4D97-AF65-F5344CB8AC3E}">
        <p14:creationId xmlns:p14="http://schemas.microsoft.com/office/powerpoint/2010/main" val="3493477797"/>
      </p:ext>
    </p:extLst>
  </p:cSld>
  <p:clrMapOvr>
    <a:masterClrMapping/>
  </p:clrMapOvr>
  <p:timing>
    <p:tnLst>
      <p:par>
        <p:cTn id="1" dur="indefinite" restart="never" nodeType="tmRoot"/>
      </p:par>
    </p:tnLst>
  </p:timing>
</p:sld>
</file>

<file path=ppt/theme/theme1.xml><?xml version="1.0" encoding="utf-8"?>
<a:theme xmlns:a="http://schemas.openxmlformats.org/drawingml/2006/main" name="2014 WB Treasury Slide Deck">
  <a:themeElements>
    <a:clrScheme name="World Bank Approved">
      <a:dk1>
        <a:srgbClr val="021F43"/>
      </a:dk1>
      <a:lt1>
        <a:sysClr val="window" lastClr="FFFFFF"/>
      </a:lt1>
      <a:dk2>
        <a:srgbClr val="000000"/>
      </a:dk2>
      <a:lt2>
        <a:srgbClr val="139AF0"/>
      </a:lt2>
      <a:accent1>
        <a:srgbClr val="0A5157"/>
      </a:accent1>
      <a:accent2>
        <a:srgbClr val="18B844"/>
      </a:accent2>
      <a:accent3>
        <a:srgbClr val="E79B08"/>
      </a:accent3>
      <a:accent4>
        <a:srgbClr val="920016"/>
      </a:accent4>
      <a:accent5>
        <a:srgbClr val="532C63"/>
      </a:accent5>
      <a:accent6>
        <a:srgbClr val="128F9C"/>
      </a:accent6>
      <a:hlink>
        <a:srgbClr val="AF7B05"/>
      </a:hlink>
      <a:folHlink>
        <a:srgbClr val="0B5740"/>
      </a:folHlink>
    </a:clrScheme>
    <a:fontScheme name="World Bank Arial">
      <a:majorFont>
        <a:latin typeface="Arial Bold"/>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115888" marR="0" indent="-115888" algn="l" defTabSz="914400" rtl="0" eaLnBrk="1" fontAlgn="base" latinLnBrk="0" hangingPunct="1">
          <a:lnSpc>
            <a:spcPct val="100000"/>
          </a:lnSpc>
          <a:spcBef>
            <a:spcPct val="50000"/>
          </a:spcBef>
          <a:spcAft>
            <a:spcPct val="0"/>
          </a:spcAft>
          <a:buClrTx/>
          <a:buSzTx/>
          <a:buFontTx/>
          <a:buChar char="•"/>
          <a:tabLst/>
          <a:defRPr kumimoji="0" lang="en-US" sz="1300" b="0" i="0" u="none" strike="noStrike" cap="none" normalizeH="0" baseline="0" smtClean="0">
            <a:ln>
              <a:noFill/>
            </a:ln>
            <a:solidFill>
              <a:schemeClr val="tx1"/>
            </a:solidFill>
            <a:effectLst/>
            <a:latin typeface="Trebuchet MS" pitchFamily="34" charset="0"/>
            <a:cs typeface="Times New Roman" pitchFamily="18"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115888" marR="0" indent="-115888" algn="l" defTabSz="914400" rtl="0" eaLnBrk="1" fontAlgn="base" latinLnBrk="0" hangingPunct="1">
          <a:lnSpc>
            <a:spcPct val="100000"/>
          </a:lnSpc>
          <a:spcBef>
            <a:spcPct val="50000"/>
          </a:spcBef>
          <a:spcAft>
            <a:spcPct val="0"/>
          </a:spcAft>
          <a:buClrTx/>
          <a:buSzTx/>
          <a:buFontTx/>
          <a:buChar char="•"/>
          <a:tabLst/>
          <a:defRPr kumimoji="0" lang="en-US" sz="1300" b="0" i="0" u="none" strike="noStrike" cap="none" normalizeH="0" baseline="0" smtClean="0">
            <a:ln>
              <a:noFill/>
            </a:ln>
            <a:solidFill>
              <a:schemeClr val="tx1"/>
            </a:solidFill>
            <a:effectLst/>
            <a:latin typeface="Trebuchet MS" pitchFamily="34" charset="0"/>
            <a:cs typeface="Times New Roman" pitchFamily="18"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Full Page Interior">
  <a:themeElements>
    <a:clrScheme name="World Bank Approved">
      <a:dk1>
        <a:srgbClr val="021F43"/>
      </a:dk1>
      <a:lt1>
        <a:sysClr val="window" lastClr="FFFFFF"/>
      </a:lt1>
      <a:dk2>
        <a:srgbClr val="000000"/>
      </a:dk2>
      <a:lt2>
        <a:srgbClr val="139AF0"/>
      </a:lt2>
      <a:accent1>
        <a:srgbClr val="0A5157"/>
      </a:accent1>
      <a:accent2>
        <a:srgbClr val="18B844"/>
      </a:accent2>
      <a:accent3>
        <a:srgbClr val="E79B08"/>
      </a:accent3>
      <a:accent4>
        <a:srgbClr val="920016"/>
      </a:accent4>
      <a:accent5>
        <a:srgbClr val="532C63"/>
      </a:accent5>
      <a:accent6>
        <a:srgbClr val="128F9C"/>
      </a:accent6>
      <a:hlink>
        <a:srgbClr val="AF7B05"/>
      </a:hlink>
      <a:folHlink>
        <a:srgbClr val="0B5740"/>
      </a:folHlink>
    </a:clrScheme>
    <a:fontScheme name="World Bank Arial">
      <a:majorFont>
        <a:latin typeface="Arial Bold"/>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115888" marR="0" indent="-115888" algn="l" defTabSz="914400" rtl="0" eaLnBrk="1" fontAlgn="base" latinLnBrk="0" hangingPunct="1">
          <a:lnSpc>
            <a:spcPct val="100000"/>
          </a:lnSpc>
          <a:spcBef>
            <a:spcPct val="50000"/>
          </a:spcBef>
          <a:spcAft>
            <a:spcPct val="0"/>
          </a:spcAft>
          <a:buClrTx/>
          <a:buSzTx/>
          <a:buFontTx/>
          <a:buChar char="•"/>
          <a:tabLst/>
          <a:defRPr kumimoji="0" lang="en-US" sz="1300" b="0" i="0" u="none" strike="noStrike" cap="none" normalizeH="0" baseline="0" smtClean="0">
            <a:ln>
              <a:noFill/>
            </a:ln>
            <a:solidFill>
              <a:schemeClr val="tx1"/>
            </a:solidFill>
            <a:effectLst/>
            <a:latin typeface="Trebuchet MS" pitchFamily="34" charset="0"/>
            <a:cs typeface="Times New Roman" pitchFamily="18"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115888" marR="0" indent="-115888" algn="l" defTabSz="914400" rtl="0" eaLnBrk="1" fontAlgn="base" latinLnBrk="0" hangingPunct="1">
          <a:lnSpc>
            <a:spcPct val="100000"/>
          </a:lnSpc>
          <a:spcBef>
            <a:spcPct val="50000"/>
          </a:spcBef>
          <a:spcAft>
            <a:spcPct val="0"/>
          </a:spcAft>
          <a:buClrTx/>
          <a:buSzTx/>
          <a:buFontTx/>
          <a:buChar char="•"/>
          <a:tabLst/>
          <a:defRPr kumimoji="0" lang="en-US" sz="1300" b="0" i="0" u="none" strike="noStrike" cap="none" normalizeH="0" baseline="0" smtClean="0">
            <a:ln>
              <a:noFill/>
            </a:ln>
            <a:solidFill>
              <a:schemeClr val="tx1"/>
            </a:solidFill>
            <a:effectLst/>
            <a:latin typeface="Trebuchet MS" pitchFamily="34" charset="0"/>
            <a:cs typeface="Times New Roman" pitchFamily="18"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blank</Template>
  <TotalTime>266</TotalTime>
  <Words>744</Words>
  <Application>Microsoft Office PowerPoint</Application>
  <PresentationFormat>On-screen Show (4:3)</PresentationFormat>
  <Paragraphs>139</Paragraphs>
  <Slides>17</Slides>
  <Notes>0</Notes>
  <HiddenSlides>0</HiddenSlides>
  <MMClips>0</MMClips>
  <ScaleCrop>false</ScaleCrop>
  <HeadingPairs>
    <vt:vector size="8" baseType="variant">
      <vt:variant>
        <vt:lpstr>Fonts Used</vt:lpstr>
      </vt:variant>
      <vt:variant>
        <vt:i4>13</vt:i4>
      </vt:variant>
      <vt:variant>
        <vt:lpstr>Theme</vt:lpstr>
      </vt:variant>
      <vt:variant>
        <vt:i4>2</vt:i4>
      </vt:variant>
      <vt:variant>
        <vt:lpstr>Embedded OLE Servers</vt:lpstr>
      </vt:variant>
      <vt:variant>
        <vt:i4>1</vt:i4>
      </vt:variant>
      <vt:variant>
        <vt:lpstr>Slide Titles</vt:lpstr>
      </vt:variant>
      <vt:variant>
        <vt:i4>17</vt:i4>
      </vt:variant>
    </vt:vector>
  </HeadingPairs>
  <TitlesOfParts>
    <vt:vector size="33" baseType="lpstr">
      <vt:lpstr>ＭＳ Ｐゴシック</vt:lpstr>
      <vt:lpstr>ＭＳ Ｐゴシック</vt:lpstr>
      <vt:lpstr>宋体</vt:lpstr>
      <vt:lpstr>宋体</vt:lpstr>
      <vt:lpstr>Andes ExtraLight</vt:lpstr>
      <vt:lpstr>Arial</vt:lpstr>
      <vt:lpstr>Arial Bold</vt:lpstr>
      <vt:lpstr>Arial Narrow</vt:lpstr>
      <vt:lpstr>Calibri</vt:lpstr>
      <vt:lpstr>SC STKaiti</vt:lpstr>
      <vt:lpstr>Times New Roman</vt:lpstr>
      <vt:lpstr>Trebuchet MS</vt:lpstr>
      <vt:lpstr>Wingdings</vt:lpstr>
      <vt:lpstr>2014 WB Treasury Slide Deck</vt:lpstr>
      <vt:lpstr>Full Page Interior</vt:lpstr>
      <vt:lpstr>Bitmap Image</vt:lpstr>
      <vt:lpstr>The World Bank,                               Islamic Finance  and  Sustainable INVESTING </vt:lpstr>
      <vt:lpstr>Structure of the Presentation</vt:lpstr>
      <vt:lpstr>World Bank Transactional Work in Islamic Finance</vt:lpstr>
      <vt:lpstr>What is IFFIm?</vt:lpstr>
      <vt:lpstr>IFFIm Donors</vt:lpstr>
      <vt:lpstr>IFFIm Structure</vt:lpstr>
      <vt:lpstr>IFFIm Value of Frontloading</vt:lpstr>
      <vt:lpstr>Use of IFFIm Funds</vt:lpstr>
      <vt:lpstr>Vaccine Sukuk  Summary Terms</vt:lpstr>
      <vt:lpstr>Vaccine Sukuk Difficulties / Benefits</vt:lpstr>
      <vt:lpstr>Vaccine Sukuk  Distribution</vt:lpstr>
      <vt:lpstr>Vaccine Sukuk “Firsts”</vt:lpstr>
      <vt:lpstr>Conventional Sustainable Investing</vt:lpstr>
      <vt:lpstr>    Sustainable Investing Market Size</vt:lpstr>
      <vt:lpstr>Sustainable Bond Investing Growth of Green Bond Market</vt:lpstr>
      <vt:lpstr>Sustainable Investing What it can offer Islamic Finance</vt:lpstr>
      <vt:lpstr>Disclaimers</vt:lpstr>
    </vt:vector>
  </TitlesOfParts>
  <Company>The World Bank Group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World Bank, Islamic Finance  and  Sustainable Economic Development</dc:title>
  <dc:creator>Kathleen J. King</dc:creator>
  <cp:lastModifiedBy>Michael S. Bennett</cp:lastModifiedBy>
  <cp:revision>37</cp:revision>
  <cp:lastPrinted>2015-03-10T15:36:29Z</cp:lastPrinted>
  <dcterms:created xsi:type="dcterms:W3CDTF">2015-03-09T19:25:47Z</dcterms:created>
  <dcterms:modified xsi:type="dcterms:W3CDTF">2015-04-10T16:07:15Z</dcterms:modified>
</cp:coreProperties>
</file>